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33CC"/>
    <a:srgbClr val="3399FF"/>
    <a:srgbClr val="FF6699"/>
    <a:srgbClr val="FF9900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5147" autoAdjust="0"/>
    <p:restoredTop sz="94333" autoAdjust="0"/>
  </p:normalViewPr>
  <p:slideViewPr>
    <p:cSldViewPr snapToGrid="0">
      <p:cViewPr varScale="1">
        <p:scale>
          <a:sx n="73" d="100"/>
          <a:sy n="73" d="100"/>
        </p:scale>
        <p:origin x="906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AD52B0-E807-4591-BEB1-EEB12A089BFF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A78EF7D-9DEF-4526-84B9-03D258246BF8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dgm:style>
      </dgm:prSet>
      <dgm:spPr>
        <a:noFill/>
        <a:ln>
          <a:noFill/>
        </a:ln>
      </dgm:spPr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巡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1378E2F8-1904-4B5A-8AFB-F900450A5D5C}" type="parTrans" cxnId="{9F475026-28B6-49AD-BCA2-EECF0A55E669}">
      <dgm:prSet/>
      <dgm:spPr/>
      <dgm:t>
        <a:bodyPr/>
        <a:lstStyle/>
        <a:p>
          <a:endParaRPr lang="zh-TW" altLang="en-US"/>
        </a:p>
      </dgm:t>
    </dgm:pt>
    <dgm:pt modelId="{37C4009D-B51B-48B6-B5F9-9BB797383B84}" type="sibTrans" cxnId="{9F475026-28B6-49AD-BCA2-EECF0A55E669}">
      <dgm:prSet/>
      <dgm:spPr/>
      <dgm:t>
        <a:bodyPr/>
        <a:lstStyle/>
        <a:p>
          <a:endParaRPr lang="zh-TW" altLang="en-US"/>
        </a:p>
      </dgm:t>
    </dgm:pt>
    <dgm:pt modelId="{E2B7BF9D-9ACF-408D-9A2E-2C401AA8A2B5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巡檢容器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F9977CB0-41B3-42DA-8C54-9DF1AEA0B461}" type="parTrans" cxnId="{CFD1B770-67B5-47AC-90D7-4E5D1D3B3710}">
      <dgm:prSet/>
      <dgm:spPr/>
      <dgm:t>
        <a:bodyPr/>
        <a:lstStyle/>
        <a:p>
          <a:endParaRPr lang="zh-TW" altLang="en-US"/>
        </a:p>
      </dgm:t>
    </dgm:pt>
    <dgm:pt modelId="{77264DA0-1B54-4039-B1E9-0AE9261C9158}" type="sibTrans" cxnId="{CFD1B770-67B5-47AC-90D7-4E5D1D3B3710}">
      <dgm:prSet/>
      <dgm:spPr/>
      <dgm:t>
        <a:bodyPr/>
        <a:lstStyle/>
        <a:p>
          <a:endParaRPr lang="zh-TW" altLang="en-US"/>
        </a:p>
      </dgm:t>
    </dgm:pt>
    <dgm:pt modelId="{E59DD080-7B1F-45B5-879F-50C1B080F629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dgm:style>
      </dgm:prSet>
      <dgm:spPr>
        <a:noFill/>
        <a:ln>
          <a:noFill/>
        </a:ln>
      </dgm:spPr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倒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96A8953C-DE34-4D9F-91AA-296EBD35629C}" type="parTrans" cxnId="{F204206F-CB19-4406-AA0B-7A3F47126550}">
      <dgm:prSet/>
      <dgm:spPr/>
      <dgm:t>
        <a:bodyPr/>
        <a:lstStyle/>
        <a:p>
          <a:endParaRPr lang="zh-TW" altLang="en-US"/>
        </a:p>
      </dgm:t>
    </dgm:pt>
    <dgm:pt modelId="{9C100049-B31E-4EC4-916A-A2DA945F70F7}" type="sibTrans" cxnId="{F204206F-CB19-4406-AA0B-7A3F47126550}">
      <dgm:prSet/>
      <dgm:spPr/>
      <dgm:t>
        <a:bodyPr/>
        <a:lstStyle/>
        <a:p>
          <a:endParaRPr lang="zh-TW" altLang="en-US"/>
        </a:p>
      </dgm:t>
    </dgm:pt>
    <dgm:pt modelId="{6A320ACB-4A39-4DC0-AB56-04615E3E246E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倒掉積水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0BD67D63-B425-41B0-BCAE-D1F3E9AF0309}" type="parTrans" cxnId="{041F4AC1-9DDF-4E03-A2BF-DFB8EBE0DE51}">
      <dgm:prSet/>
      <dgm:spPr/>
      <dgm:t>
        <a:bodyPr/>
        <a:lstStyle/>
        <a:p>
          <a:endParaRPr lang="zh-TW" altLang="en-US"/>
        </a:p>
      </dgm:t>
    </dgm:pt>
    <dgm:pt modelId="{37BFE65A-063C-4F91-AA83-A27CF7FF4DF2}" type="sibTrans" cxnId="{041F4AC1-9DDF-4E03-A2BF-DFB8EBE0DE51}">
      <dgm:prSet/>
      <dgm:spPr/>
      <dgm:t>
        <a:bodyPr/>
        <a:lstStyle/>
        <a:p>
          <a:endParaRPr lang="zh-TW" altLang="en-US"/>
        </a:p>
      </dgm:t>
    </dgm:pt>
    <dgm:pt modelId="{5F3980DE-07CF-4EF2-8BC0-C82BC51A1C49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dgm:style>
      </dgm:prSet>
      <dgm:spPr>
        <a:noFill/>
        <a:ln>
          <a:noFill/>
        </a:ln>
      </dgm:spPr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清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65F3E2EA-954B-4169-85B8-1A03AA857D4F}" type="parTrans" cxnId="{05381954-7FAF-4F8A-B38D-9869893247D7}">
      <dgm:prSet/>
      <dgm:spPr/>
      <dgm:t>
        <a:bodyPr/>
        <a:lstStyle/>
        <a:p>
          <a:endParaRPr lang="zh-TW" altLang="en-US"/>
        </a:p>
      </dgm:t>
    </dgm:pt>
    <dgm:pt modelId="{8C543EDC-A177-49CC-B482-667EB0C8CFF6}" type="sibTrans" cxnId="{05381954-7FAF-4F8A-B38D-9869893247D7}">
      <dgm:prSet/>
      <dgm:spPr/>
      <dgm:t>
        <a:bodyPr/>
        <a:lstStyle/>
        <a:p>
          <a:endParaRPr lang="zh-TW" altLang="en-US"/>
        </a:p>
      </dgm:t>
    </dgm:pt>
    <dgm:pt modelId="{7E0D46B3-2706-43FF-85C4-87506ABB664A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清潔容器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7D5C4010-97C8-47D0-ABD9-BAF1D8FC2C32}" type="parTrans" cxnId="{D3C1678B-2F0F-4033-A6CA-A2223373BCF6}">
      <dgm:prSet/>
      <dgm:spPr/>
      <dgm:t>
        <a:bodyPr/>
        <a:lstStyle/>
        <a:p>
          <a:endParaRPr lang="zh-TW" altLang="en-US"/>
        </a:p>
      </dgm:t>
    </dgm:pt>
    <dgm:pt modelId="{D99B4E5C-E037-47C2-BE26-1F52EBF41757}" type="sibTrans" cxnId="{D3C1678B-2F0F-4033-A6CA-A2223373BCF6}">
      <dgm:prSet/>
      <dgm:spPr/>
      <dgm:t>
        <a:bodyPr/>
        <a:lstStyle/>
        <a:p>
          <a:endParaRPr lang="zh-TW" altLang="en-US"/>
        </a:p>
      </dgm:t>
    </dgm:pt>
    <dgm:pt modelId="{2C00BB51-7211-4E86-B883-F14E6066BBAD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dgm:style>
      </dgm:prSet>
      <dgm:spPr>
        <a:noFill/>
        <a:ln>
          <a:noFill/>
        </a:ln>
      </dgm:spPr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刷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BC7A4357-F172-4676-99E9-FA963134E1C5}" type="parTrans" cxnId="{257187E4-78A8-4824-860A-AE7795CBCB28}">
      <dgm:prSet/>
      <dgm:spPr/>
      <dgm:t>
        <a:bodyPr/>
        <a:lstStyle/>
        <a:p>
          <a:endParaRPr lang="zh-TW" altLang="en-US"/>
        </a:p>
      </dgm:t>
    </dgm:pt>
    <dgm:pt modelId="{6569E63F-CFA7-4428-AB05-484B1C2D08AE}" type="sibTrans" cxnId="{257187E4-78A8-4824-860A-AE7795CBCB28}">
      <dgm:prSet/>
      <dgm:spPr/>
      <dgm:t>
        <a:bodyPr/>
        <a:lstStyle/>
        <a:p>
          <a:endParaRPr lang="zh-TW" altLang="en-US"/>
        </a:p>
      </dgm:t>
    </dgm:pt>
    <dgm:pt modelId="{EB462444-26B0-4A7D-B243-E509073FBA90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刷除蟲卵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44FC3E01-A5FD-45A0-B90B-E02AA10452FF}" type="parTrans" cxnId="{C1FC3139-F15D-4F30-A6FC-6FE8E6879EA2}">
      <dgm:prSet/>
      <dgm:spPr/>
      <dgm:t>
        <a:bodyPr/>
        <a:lstStyle/>
        <a:p>
          <a:endParaRPr lang="zh-TW" altLang="en-US"/>
        </a:p>
      </dgm:t>
    </dgm:pt>
    <dgm:pt modelId="{6C2D2632-D2DB-4192-A972-CBC2600BE414}" type="sibTrans" cxnId="{C1FC3139-F15D-4F30-A6FC-6FE8E6879EA2}">
      <dgm:prSet/>
      <dgm:spPr/>
      <dgm:t>
        <a:bodyPr/>
        <a:lstStyle/>
        <a:p>
          <a:endParaRPr lang="zh-TW" altLang="en-US"/>
        </a:p>
      </dgm:t>
    </dgm:pt>
    <dgm:pt modelId="{A661A8BC-94B5-4FAB-A255-4383E39848A0}" type="pres">
      <dgm:prSet presAssocID="{72AD52B0-E807-4591-BEB1-EEB12A089BFF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90E6281-3A0A-44A5-9D92-2088F9A4F1B4}" type="pres">
      <dgm:prSet presAssocID="{72AD52B0-E807-4591-BEB1-EEB12A089BFF}" presName="cycle" presStyleCnt="0"/>
      <dgm:spPr/>
    </dgm:pt>
    <dgm:pt modelId="{74925EA6-5D29-456A-B661-E89F1385DFCA}" type="pres">
      <dgm:prSet presAssocID="{72AD52B0-E807-4591-BEB1-EEB12A089BFF}" presName="centerShape" presStyleCnt="0"/>
      <dgm:spPr/>
    </dgm:pt>
    <dgm:pt modelId="{04D12FE7-2BB5-4BC4-825E-A5532F01BFA8}" type="pres">
      <dgm:prSet presAssocID="{72AD52B0-E807-4591-BEB1-EEB12A089BFF}" presName="connSite" presStyleLbl="node1" presStyleIdx="0" presStyleCnt="5"/>
      <dgm:spPr/>
    </dgm:pt>
    <dgm:pt modelId="{42E2BFC8-C1A2-44F8-887D-8A2C26D4C809}" type="pres">
      <dgm:prSet presAssocID="{72AD52B0-E807-4591-BEB1-EEB12A089BFF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2F542F5-C328-4899-A431-148C7AEED594}" type="pres">
      <dgm:prSet presAssocID="{1378E2F8-1904-4B5A-8AFB-F900450A5D5C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88F4004A-B974-4D9E-A5DA-E4398D922CD3}" type="pres">
      <dgm:prSet presAssocID="{0A78EF7D-9DEF-4526-84B9-03D258246BF8}" presName="node" presStyleCnt="0"/>
      <dgm:spPr/>
    </dgm:pt>
    <dgm:pt modelId="{80DF0379-EDF1-4FC8-91E5-D533D636E4B0}" type="pres">
      <dgm:prSet presAssocID="{0A78EF7D-9DEF-4526-84B9-03D258246BF8}" presName="parentNode" presStyleLbl="node1" presStyleIdx="1" presStyleCnt="5" custScaleY="178551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6BEB17-7669-4C27-8088-D18A0607963B}" type="pres">
      <dgm:prSet presAssocID="{0A78EF7D-9DEF-4526-84B9-03D258246BF8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C51ADC-AD90-4DA9-99E3-5C800C93B9D2}" type="pres">
      <dgm:prSet presAssocID="{96A8953C-DE34-4D9F-91AA-296EBD35629C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C470BE92-49A9-4377-BFFF-B17A556225E8}" type="pres">
      <dgm:prSet presAssocID="{E59DD080-7B1F-45B5-879F-50C1B080F629}" presName="node" presStyleCnt="0"/>
      <dgm:spPr/>
    </dgm:pt>
    <dgm:pt modelId="{0E4FA9C5-4F5D-4B63-A213-7CA21B9CF887}" type="pres">
      <dgm:prSet presAssocID="{E59DD080-7B1F-45B5-879F-50C1B080F629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4C4C89B-AF5E-4347-B642-E5BE2E7D5B2D}" type="pres">
      <dgm:prSet presAssocID="{E59DD080-7B1F-45B5-879F-50C1B080F629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54E72DA-5C59-4520-9223-C08238AA03C6}" type="pres">
      <dgm:prSet presAssocID="{65F3E2EA-954B-4169-85B8-1A03AA857D4F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E8982EA4-D913-451A-A5AE-B803A444B8C3}" type="pres">
      <dgm:prSet presAssocID="{5F3980DE-07CF-4EF2-8BC0-C82BC51A1C49}" presName="node" presStyleCnt="0"/>
      <dgm:spPr/>
    </dgm:pt>
    <dgm:pt modelId="{FC7AFB4F-BB12-4DE3-9703-63D9179E150D}" type="pres">
      <dgm:prSet presAssocID="{5F3980DE-07CF-4EF2-8BC0-C82BC51A1C49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E5014C-85DD-48C6-8688-40A523936F37}" type="pres">
      <dgm:prSet presAssocID="{5F3980DE-07CF-4EF2-8BC0-C82BC51A1C49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85CD901-F5ED-45E4-BEE0-9F2A584A624C}" type="pres">
      <dgm:prSet presAssocID="{BC7A4357-F172-4676-99E9-FA963134E1C5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B7A5BFB2-7FEA-4CFD-B6A7-6CC14FAECC8A}" type="pres">
      <dgm:prSet presAssocID="{2C00BB51-7211-4E86-B883-F14E6066BBAD}" presName="node" presStyleCnt="0"/>
      <dgm:spPr/>
    </dgm:pt>
    <dgm:pt modelId="{466FFC87-471E-44B1-8AD6-F866D3E13347}" type="pres">
      <dgm:prSet presAssocID="{2C00BB51-7211-4E86-B883-F14E6066BBAD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633A8C-C66D-40DE-B039-0BB42E163E2E}" type="pres">
      <dgm:prSet presAssocID="{2C00BB51-7211-4E86-B883-F14E6066BBAD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ECB8095-2B31-4963-A58F-E8DCFC301800}" type="presOf" srcId="{2C00BB51-7211-4E86-B883-F14E6066BBAD}" destId="{466FFC87-471E-44B1-8AD6-F866D3E13347}" srcOrd="0" destOrd="0" presId="urn:microsoft.com/office/officeart/2005/8/layout/radial2"/>
    <dgm:cxn modelId="{CFD1B770-67B5-47AC-90D7-4E5D1D3B3710}" srcId="{0A78EF7D-9DEF-4526-84B9-03D258246BF8}" destId="{E2B7BF9D-9ACF-408D-9A2E-2C401AA8A2B5}" srcOrd="0" destOrd="0" parTransId="{F9977CB0-41B3-42DA-8C54-9DF1AEA0B461}" sibTransId="{77264DA0-1B54-4039-B1E9-0AE9261C9158}"/>
    <dgm:cxn modelId="{05381954-7FAF-4F8A-B38D-9869893247D7}" srcId="{72AD52B0-E807-4591-BEB1-EEB12A089BFF}" destId="{5F3980DE-07CF-4EF2-8BC0-C82BC51A1C49}" srcOrd="2" destOrd="0" parTransId="{65F3E2EA-954B-4169-85B8-1A03AA857D4F}" sibTransId="{8C543EDC-A177-49CC-B482-667EB0C8CFF6}"/>
    <dgm:cxn modelId="{B94F4209-E667-4468-8453-BCC2B57B08E0}" type="presOf" srcId="{72AD52B0-E807-4591-BEB1-EEB12A089BFF}" destId="{A661A8BC-94B5-4FAB-A255-4383E39848A0}" srcOrd="0" destOrd="0" presId="urn:microsoft.com/office/officeart/2005/8/layout/radial2"/>
    <dgm:cxn modelId="{E29B4177-7D00-4912-867B-D82846D086D5}" type="presOf" srcId="{65F3E2EA-954B-4169-85B8-1A03AA857D4F}" destId="{654E72DA-5C59-4520-9223-C08238AA03C6}" srcOrd="0" destOrd="0" presId="urn:microsoft.com/office/officeart/2005/8/layout/radial2"/>
    <dgm:cxn modelId="{D3C1678B-2F0F-4033-A6CA-A2223373BCF6}" srcId="{5F3980DE-07CF-4EF2-8BC0-C82BC51A1C49}" destId="{7E0D46B3-2706-43FF-85C4-87506ABB664A}" srcOrd="0" destOrd="0" parTransId="{7D5C4010-97C8-47D0-ABD9-BAF1D8FC2C32}" sibTransId="{D99B4E5C-E037-47C2-BE26-1F52EBF41757}"/>
    <dgm:cxn modelId="{CCBC8421-E173-49D6-AD1D-E508A1F67A84}" type="presOf" srcId="{96A8953C-DE34-4D9F-91AA-296EBD35629C}" destId="{6CC51ADC-AD90-4DA9-99E3-5C800C93B9D2}" srcOrd="0" destOrd="0" presId="urn:microsoft.com/office/officeart/2005/8/layout/radial2"/>
    <dgm:cxn modelId="{041F4AC1-9DDF-4E03-A2BF-DFB8EBE0DE51}" srcId="{E59DD080-7B1F-45B5-879F-50C1B080F629}" destId="{6A320ACB-4A39-4DC0-AB56-04615E3E246E}" srcOrd="0" destOrd="0" parTransId="{0BD67D63-B425-41B0-BCAE-D1F3E9AF0309}" sibTransId="{37BFE65A-063C-4F91-AA83-A27CF7FF4DF2}"/>
    <dgm:cxn modelId="{9F475026-28B6-49AD-BCA2-EECF0A55E669}" srcId="{72AD52B0-E807-4591-BEB1-EEB12A089BFF}" destId="{0A78EF7D-9DEF-4526-84B9-03D258246BF8}" srcOrd="0" destOrd="0" parTransId="{1378E2F8-1904-4B5A-8AFB-F900450A5D5C}" sibTransId="{37C4009D-B51B-48B6-B5F9-9BB797383B84}"/>
    <dgm:cxn modelId="{05A456FF-0D11-4CBF-B06C-F66A686117A0}" type="presOf" srcId="{5F3980DE-07CF-4EF2-8BC0-C82BC51A1C49}" destId="{FC7AFB4F-BB12-4DE3-9703-63D9179E150D}" srcOrd="0" destOrd="0" presId="urn:microsoft.com/office/officeart/2005/8/layout/radial2"/>
    <dgm:cxn modelId="{76D26290-EE09-4BC4-B720-2452C62A2914}" type="presOf" srcId="{7E0D46B3-2706-43FF-85C4-87506ABB664A}" destId="{F2E5014C-85DD-48C6-8688-40A523936F37}" srcOrd="0" destOrd="0" presId="urn:microsoft.com/office/officeart/2005/8/layout/radial2"/>
    <dgm:cxn modelId="{F204206F-CB19-4406-AA0B-7A3F47126550}" srcId="{72AD52B0-E807-4591-BEB1-EEB12A089BFF}" destId="{E59DD080-7B1F-45B5-879F-50C1B080F629}" srcOrd="1" destOrd="0" parTransId="{96A8953C-DE34-4D9F-91AA-296EBD35629C}" sibTransId="{9C100049-B31E-4EC4-916A-A2DA945F70F7}"/>
    <dgm:cxn modelId="{D22E4C7A-4BB8-43DE-A464-35F752530D77}" type="presOf" srcId="{E2B7BF9D-9ACF-408D-9A2E-2C401AA8A2B5}" destId="{856BEB17-7669-4C27-8088-D18A0607963B}" srcOrd="0" destOrd="0" presId="urn:microsoft.com/office/officeart/2005/8/layout/radial2"/>
    <dgm:cxn modelId="{C1FC3139-F15D-4F30-A6FC-6FE8E6879EA2}" srcId="{2C00BB51-7211-4E86-B883-F14E6066BBAD}" destId="{EB462444-26B0-4A7D-B243-E509073FBA90}" srcOrd="0" destOrd="0" parTransId="{44FC3E01-A5FD-45A0-B90B-E02AA10452FF}" sibTransId="{6C2D2632-D2DB-4192-A972-CBC2600BE414}"/>
    <dgm:cxn modelId="{46E31974-FF1A-4046-BA5E-BB634B0C7498}" type="presOf" srcId="{1378E2F8-1904-4B5A-8AFB-F900450A5D5C}" destId="{D2F542F5-C328-4899-A431-148C7AEED594}" srcOrd="0" destOrd="0" presId="urn:microsoft.com/office/officeart/2005/8/layout/radial2"/>
    <dgm:cxn modelId="{257187E4-78A8-4824-860A-AE7795CBCB28}" srcId="{72AD52B0-E807-4591-BEB1-EEB12A089BFF}" destId="{2C00BB51-7211-4E86-B883-F14E6066BBAD}" srcOrd="3" destOrd="0" parTransId="{BC7A4357-F172-4676-99E9-FA963134E1C5}" sibTransId="{6569E63F-CFA7-4428-AB05-484B1C2D08AE}"/>
    <dgm:cxn modelId="{4BC3BE91-F727-4DE5-9760-4186D7C39F7C}" type="presOf" srcId="{0A78EF7D-9DEF-4526-84B9-03D258246BF8}" destId="{80DF0379-EDF1-4FC8-91E5-D533D636E4B0}" srcOrd="0" destOrd="0" presId="urn:microsoft.com/office/officeart/2005/8/layout/radial2"/>
    <dgm:cxn modelId="{B5978064-C183-4E34-A07B-33F11262E119}" type="presOf" srcId="{E59DD080-7B1F-45B5-879F-50C1B080F629}" destId="{0E4FA9C5-4F5D-4B63-A213-7CA21B9CF887}" srcOrd="0" destOrd="0" presId="urn:microsoft.com/office/officeart/2005/8/layout/radial2"/>
    <dgm:cxn modelId="{F66C2A14-4B80-4652-93D8-5A59EBAE1239}" type="presOf" srcId="{BC7A4357-F172-4676-99E9-FA963134E1C5}" destId="{E85CD901-F5ED-45E4-BEE0-9F2A584A624C}" srcOrd="0" destOrd="0" presId="urn:microsoft.com/office/officeart/2005/8/layout/radial2"/>
    <dgm:cxn modelId="{07745E9F-2E53-475F-AA6A-D842E5D2ABDE}" type="presOf" srcId="{EB462444-26B0-4A7D-B243-E509073FBA90}" destId="{2F633A8C-C66D-40DE-B039-0BB42E163E2E}" srcOrd="0" destOrd="0" presId="urn:microsoft.com/office/officeart/2005/8/layout/radial2"/>
    <dgm:cxn modelId="{30EB343F-269E-4FF2-B495-6436864D1139}" type="presOf" srcId="{6A320ACB-4A39-4DC0-AB56-04615E3E246E}" destId="{24C4C89B-AF5E-4347-B642-E5BE2E7D5B2D}" srcOrd="0" destOrd="0" presId="urn:microsoft.com/office/officeart/2005/8/layout/radial2"/>
    <dgm:cxn modelId="{21BA3B3B-5CDA-4661-8C9E-FE4B7B55793A}" type="presParOf" srcId="{A661A8BC-94B5-4FAB-A255-4383E39848A0}" destId="{F90E6281-3A0A-44A5-9D92-2088F9A4F1B4}" srcOrd="0" destOrd="0" presId="urn:microsoft.com/office/officeart/2005/8/layout/radial2"/>
    <dgm:cxn modelId="{79CA38B9-1C6B-4F9C-9FC6-DE540B3865D7}" type="presParOf" srcId="{F90E6281-3A0A-44A5-9D92-2088F9A4F1B4}" destId="{74925EA6-5D29-456A-B661-E89F1385DFCA}" srcOrd="0" destOrd="0" presId="urn:microsoft.com/office/officeart/2005/8/layout/radial2"/>
    <dgm:cxn modelId="{F5DCA8C9-B4D0-4211-8758-C83AEDC12C3A}" type="presParOf" srcId="{74925EA6-5D29-456A-B661-E89F1385DFCA}" destId="{04D12FE7-2BB5-4BC4-825E-A5532F01BFA8}" srcOrd="0" destOrd="0" presId="urn:microsoft.com/office/officeart/2005/8/layout/radial2"/>
    <dgm:cxn modelId="{2F8ABE9D-29A1-49B6-8F55-BB827A34C9C4}" type="presParOf" srcId="{74925EA6-5D29-456A-B661-E89F1385DFCA}" destId="{42E2BFC8-C1A2-44F8-887D-8A2C26D4C809}" srcOrd="1" destOrd="0" presId="urn:microsoft.com/office/officeart/2005/8/layout/radial2"/>
    <dgm:cxn modelId="{EE9FB1DD-78A4-4B1B-9352-B8CA1070C68D}" type="presParOf" srcId="{F90E6281-3A0A-44A5-9D92-2088F9A4F1B4}" destId="{D2F542F5-C328-4899-A431-148C7AEED594}" srcOrd="1" destOrd="0" presId="urn:microsoft.com/office/officeart/2005/8/layout/radial2"/>
    <dgm:cxn modelId="{88D4F41E-754B-4BD3-82B2-32E528C0E68D}" type="presParOf" srcId="{F90E6281-3A0A-44A5-9D92-2088F9A4F1B4}" destId="{88F4004A-B974-4D9E-A5DA-E4398D922CD3}" srcOrd="2" destOrd="0" presId="urn:microsoft.com/office/officeart/2005/8/layout/radial2"/>
    <dgm:cxn modelId="{A6B6A426-1682-42A4-BEA0-5D53A516F547}" type="presParOf" srcId="{88F4004A-B974-4D9E-A5DA-E4398D922CD3}" destId="{80DF0379-EDF1-4FC8-91E5-D533D636E4B0}" srcOrd="0" destOrd="0" presId="urn:microsoft.com/office/officeart/2005/8/layout/radial2"/>
    <dgm:cxn modelId="{4EDEC5E5-3EDD-4FCC-9B6B-B729868D312E}" type="presParOf" srcId="{88F4004A-B974-4D9E-A5DA-E4398D922CD3}" destId="{856BEB17-7669-4C27-8088-D18A0607963B}" srcOrd="1" destOrd="0" presId="urn:microsoft.com/office/officeart/2005/8/layout/radial2"/>
    <dgm:cxn modelId="{108BDD81-60E8-4639-A268-81E7D0BFEB24}" type="presParOf" srcId="{F90E6281-3A0A-44A5-9D92-2088F9A4F1B4}" destId="{6CC51ADC-AD90-4DA9-99E3-5C800C93B9D2}" srcOrd="3" destOrd="0" presId="urn:microsoft.com/office/officeart/2005/8/layout/radial2"/>
    <dgm:cxn modelId="{8E38B0D0-0E6F-45B8-B26D-7D10E9141138}" type="presParOf" srcId="{F90E6281-3A0A-44A5-9D92-2088F9A4F1B4}" destId="{C470BE92-49A9-4377-BFFF-B17A556225E8}" srcOrd="4" destOrd="0" presId="urn:microsoft.com/office/officeart/2005/8/layout/radial2"/>
    <dgm:cxn modelId="{A33DDFB7-E751-4349-8623-F10A454B8259}" type="presParOf" srcId="{C470BE92-49A9-4377-BFFF-B17A556225E8}" destId="{0E4FA9C5-4F5D-4B63-A213-7CA21B9CF887}" srcOrd="0" destOrd="0" presId="urn:microsoft.com/office/officeart/2005/8/layout/radial2"/>
    <dgm:cxn modelId="{468C835C-CB77-45A3-9C25-EC275E01E86B}" type="presParOf" srcId="{C470BE92-49A9-4377-BFFF-B17A556225E8}" destId="{24C4C89B-AF5E-4347-B642-E5BE2E7D5B2D}" srcOrd="1" destOrd="0" presId="urn:microsoft.com/office/officeart/2005/8/layout/radial2"/>
    <dgm:cxn modelId="{C81791A2-B556-4975-BDE9-3C91DD7C5FF4}" type="presParOf" srcId="{F90E6281-3A0A-44A5-9D92-2088F9A4F1B4}" destId="{654E72DA-5C59-4520-9223-C08238AA03C6}" srcOrd="5" destOrd="0" presId="urn:microsoft.com/office/officeart/2005/8/layout/radial2"/>
    <dgm:cxn modelId="{D8F7A571-3A7E-41BC-BD5A-652E7A13DD72}" type="presParOf" srcId="{F90E6281-3A0A-44A5-9D92-2088F9A4F1B4}" destId="{E8982EA4-D913-451A-A5AE-B803A444B8C3}" srcOrd="6" destOrd="0" presId="urn:microsoft.com/office/officeart/2005/8/layout/radial2"/>
    <dgm:cxn modelId="{4968CD3B-0D1B-4761-9B22-AB4EA6FC827E}" type="presParOf" srcId="{E8982EA4-D913-451A-A5AE-B803A444B8C3}" destId="{FC7AFB4F-BB12-4DE3-9703-63D9179E150D}" srcOrd="0" destOrd="0" presId="urn:microsoft.com/office/officeart/2005/8/layout/radial2"/>
    <dgm:cxn modelId="{1BEB99A6-ACF0-4D96-9DA1-8EB9A6AA41C2}" type="presParOf" srcId="{E8982EA4-D913-451A-A5AE-B803A444B8C3}" destId="{F2E5014C-85DD-48C6-8688-40A523936F37}" srcOrd="1" destOrd="0" presId="urn:microsoft.com/office/officeart/2005/8/layout/radial2"/>
    <dgm:cxn modelId="{F89680D5-D79D-4B5B-8C47-822AF5DEFFFB}" type="presParOf" srcId="{F90E6281-3A0A-44A5-9D92-2088F9A4F1B4}" destId="{E85CD901-F5ED-45E4-BEE0-9F2A584A624C}" srcOrd="7" destOrd="0" presId="urn:microsoft.com/office/officeart/2005/8/layout/radial2"/>
    <dgm:cxn modelId="{EB6852E1-F17A-4124-B919-63A1A4F15DEC}" type="presParOf" srcId="{F90E6281-3A0A-44A5-9D92-2088F9A4F1B4}" destId="{B7A5BFB2-7FEA-4CFD-B6A7-6CC14FAECC8A}" srcOrd="8" destOrd="0" presId="urn:microsoft.com/office/officeart/2005/8/layout/radial2"/>
    <dgm:cxn modelId="{4ACEA2EA-78E3-4C68-AEE8-EEE8CCDE6337}" type="presParOf" srcId="{B7A5BFB2-7FEA-4CFD-B6A7-6CC14FAECC8A}" destId="{466FFC87-471E-44B1-8AD6-F866D3E13347}" srcOrd="0" destOrd="0" presId="urn:microsoft.com/office/officeart/2005/8/layout/radial2"/>
    <dgm:cxn modelId="{17EBDB61-9907-4C95-A959-FAC308282FE9}" type="presParOf" srcId="{B7A5BFB2-7FEA-4CFD-B6A7-6CC14FAECC8A}" destId="{2F633A8C-C66D-40DE-B039-0BB42E163E2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5CD901-F5ED-45E4-BEE0-9F2A584A624C}">
      <dsp:nvSpPr>
        <dsp:cNvPr id="0" name=""/>
        <dsp:cNvSpPr/>
      </dsp:nvSpPr>
      <dsp:spPr>
        <a:xfrm rot="3681611">
          <a:off x="2904275" y="4116842"/>
          <a:ext cx="1022506" cy="40166"/>
        </a:xfrm>
        <a:custGeom>
          <a:avLst/>
          <a:gdLst/>
          <a:ahLst/>
          <a:cxnLst/>
          <a:rect l="0" t="0" r="0" b="0"/>
          <a:pathLst>
            <a:path>
              <a:moveTo>
                <a:pt x="0" y="20083"/>
              </a:moveTo>
              <a:lnTo>
                <a:pt x="1022506" y="2008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4E72DA-5C59-4520-9223-C08238AA03C6}">
      <dsp:nvSpPr>
        <dsp:cNvPr id="0" name=""/>
        <dsp:cNvSpPr/>
      </dsp:nvSpPr>
      <dsp:spPr>
        <a:xfrm rot="1311876">
          <a:off x="3465061" y="3381107"/>
          <a:ext cx="731808" cy="40166"/>
        </a:xfrm>
        <a:custGeom>
          <a:avLst/>
          <a:gdLst/>
          <a:ahLst/>
          <a:cxnLst/>
          <a:rect l="0" t="0" r="0" b="0"/>
          <a:pathLst>
            <a:path>
              <a:moveTo>
                <a:pt x="0" y="20083"/>
              </a:moveTo>
              <a:lnTo>
                <a:pt x="731808" y="2008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C51ADC-AD90-4DA9-99E3-5C800C93B9D2}">
      <dsp:nvSpPr>
        <dsp:cNvPr id="0" name=""/>
        <dsp:cNvSpPr/>
      </dsp:nvSpPr>
      <dsp:spPr>
        <a:xfrm rot="20288124">
          <a:off x="3465061" y="2541153"/>
          <a:ext cx="731808" cy="40166"/>
        </a:xfrm>
        <a:custGeom>
          <a:avLst/>
          <a:gdLst/>
          <a:ahLst/>
          <a:cxnLst/>
          <a:rect l="0" t="0" r="0" b="0"/>
          <a:pathLst>
            <a:path>
              <a:moveTo>
                <a:pt x="0" y="20083"/>
              </a:moveTo>
              <a:lnTo>
                <a:pt x="731808" y="2008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F542F5-C328-4899-A431-148C7AEED594}">
      <dsp:nvSpPr>
        <dsp:cNvPr id="0" name=""/>
        <dsp:cNvSpPr/>
      </dsp:nvSpPr>
      <dsp:spPr>
        <a:xfrm rot="17918389">
          <a:off x="2976310" y="1926835"/>
          <a:ext cx="745819" cy="40166"/>
        </a:xfrm>
        <a:custGeom>
          <a:avLst/>
          <a:gdLst/>
          <a:ahLst/>
          <a:cxnLst/>
          <a:rect l="0" t="0" r="0" b="0"/>
          <a:pathLst>
            <a:path>
              <a:moveTo>
                <a:pt x="0" y="20083"/>
              </a:moveTo>
              <a:lnTo>
                <a:pt x="745819" y="2008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E2BFC8-C1A2-44F8-887D-8A2C26D4C809}">
      <dsp:nvSpPr>
        <dsp:cNvPr id="0" name=""/>
        <dsp:cNvSpPr/>
      </dsp:nvSpPr>
      <dsp:spPr>
        <a:xfrm>
          <a:off x="1774357" y="1971198"/>
          <a:ext cx="2020029" cy="202002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DF0379-EDF1-4FC8-91E5-D533D636E4B0}">
      <dsp:nvSpPr>
        <dsp:cNvPr id="0" name=""/>
        <dsp:cNvSpPr/>
      </dsp:nvSpPr>
      <dsp:spPr>
        <a:xfrm>
          <a:off x="3345025" y="-237097"/>
          <a:ext cx="1212017" cy="2164069"/>
        </a:xfrm>
        <a:prstGeom prst="ellipse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accent2"/>
        </a:fontRef>
      </dsp:style>
      <dsp:txBody>
        <a:bodyPr spcFirstLastPara="0" vert="horz" wrap="square" lIns="33655" tIns="33655" rIns="33655" bIns="33655" numCol="1" spcCol="1270" anchor="ctr" anchorCtr="0">
          <a:noAutofit/>
        </a:bodyPr>
        <a:lstStyle/>
        <a:p>
          <a:pPr lvl="0" algn="ctr" defTabSz="2355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3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巡</a:t>
          </a:r>
          <a:endParaRPr lang="zh-TW" sz="53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3522521" y="79824"/>
        <a:ext cx="857025" cy="1530227"/>
      </dsp:txXfrm>
    </dsp:sp>
    <dsp:sp modelId="{856BEB17-7669-4C27-8088-D18A0607963B}">
      <dsp:nvSpPr>
        <dsp:cNvPr id="0" name=""/>
        <dsp:cNvSpPr/>
      </dsp:nvSpPr>
      <dsp:spPr>
        <a:xfrm>
          <a:off x="4678244" y="-237097"/>
          <a:ext cx="1818026" cy="2164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78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40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巡檢容器</a:t>
          </a:r>
          <a:endParaRPr lang="zh-TW" sz="40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4678244" y="-237097"/>
        <a:ext cx="1818026" cy="2164069"/>
      </dsp:txXfrm>
    </dsp:sp>
    <dsp:sp modelId="{0E4FA9C5-4F5D-4B63-A213-7CA21B9CF887}">
      <dsp:nvSpPr>
        <dsp:cNvPr id="0" name=""/>
        <dsp:cNvSpPr/>
      </dsp:nvSpPr>
      <dsp:spPr>
        <a:xfrm>
          <a:off x="4126957" y="1593273"/>
          <a:ext cx="1212017" cy="1212017"/>
        </a:xfrm>
        <a:prstGeom prst="ellipse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accent4"/>
        </a:fontRef>
      </dsp:style>
      <dsp:txBody>
        <a:bodyPr spcFirstLastPara="0" vert="horz" wrap="square" lIns="33655" tIns="33655" rIns="33655" bIns="33655" numCol="1" spcCol="1270" anchor="ctr" anchorCtr="0">
          <a:noAutofit/>
        </a:bodyPr>
        <a:lstStyle/>
        <a:p>
          <a:pPr lvl="0" algn="ctr" defTabSz="2355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3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倒</a:t>
          </a:r>
          <a:endParaRPr lang="zh-TW" sz="53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4304453" y="1770769"/>
        <a:ext cx="857025" cy="857025"/>
      </dsp:txXfrm>
    </dsp:sp>
    <dsp:sp modelId="{24C4C89B-AF5E-4347-B642-E5BE2E7D5B2D}">
      <dsp:nvSpPr>
        <dsp:cNvPr id="0" name=""/>
        <dsp:cNvSpPr/>
      </dsp:nvSpPr>
      <dsp:spPr>
        <a:xfrm>
          <a:off x="5460176" y="1593273"/>
          <a:ext cx="1818026" cy="121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78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40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倒掉積水</a:t>
          </a:r>
          <a:endParaRPr lang="zh-TW" sz="40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5460176" y="1593273"/>
        <a:ext cx="1818026" cy="1212017"/>
      </dsp:txXfrm>
    </dsp:sp>
    <dsp:sp modelId="{FC7AFB4F-BB12-4DE3-9703-63D9179E150D}">
      <dsp:nvSpPr>
        <dsp:cNvPr id="0" name=""/>
        <dsp:cNvSpPr/>
      </dsp:nvSpPr>
      <dsp:spPr>
        <a:xfrm>
          <a:off x="4126957" y="3157136"/>
          <a:ext cx="1212017" cy="1212017"/>
        </a:xfrm>
        <a:prstGeom prst="ellipse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accent5"/>
        </a:fontRef>
      </dsp:style>
      <dsp:txBody>
        <a:bodyPr spcFirstLastPara="0" vert="horz" wrap="square" lIns="33655" tIns="33655" rIns="33655" bIns="33655" numCol="1" spcCol="1270" anchor="ctr" anchorCtr="0">
          <a:noAutofit/>
        </a:bodyPr>
        <a:lstStyle/>
        <a:p>
          <a:pPr lvl="0" algn="ctr" defTabSz="2355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3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清</a:t>
          </a:r>
          <a:endParaRPr lang="zh-TW" sz="53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4304453" y="3334632"/>
        <a:ext cx="857025" cy="857025"/>
      </dsp:txXfrm>
    </dsp:sp>
    <dsp:sp modelId="{F2E5014C-85DD-48C6-8688-40A523936F37}">
      <dsp:nvSpPr>
        <dsp:cNvPr id="0" name=""/>
        <dsp:cNvSpPr/>
      </dsp:nvSpPr>
      <dsp:spPr>
        <a:xfrm>
          <a:off x="5460176" y="3157136"/>
          <a:ext cx="1818026" cy="121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78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40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清潔容器</a:t>
          </a:r>
          <a:endParaRPr lang="zh-TW" sz="40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5460176" y="3157136"/>
        <a:ext cx="1818026" cy="1212017"/>
      </dsp:txXfrm>
    </dsp:sp>
    <dsp:sp modelId="{466FFC87-471E-44B1-8AD6-F866D3E13347}">
      <dsp:nvSpPr>
        <dsp:cNvPr id="0" name=""/>
        <dsp:cNvSpPr/>
      </dsp:nvSpPr>
      <dsp:spPr>
        <a:xfrm>
          <a:off x="3345025" y="4511481"/>
          <a:ext cx="1212017" cy="1212017"/>
        </a:xfrm>
        <a:prstGeom prst="ellipse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33655" tIns="33655" rIns="33655" bIns="33655" numCol="1" spcCol="1270" anchor="ctr" anchorCtr="0">
          <a:noAutofit/>
        </a:bodyPr>
        <a:lstStyle/>
        <a:p>
          <a:pPr lvl="0" algn="ctr" defTabSz="2355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3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刷</a:t>
          </a:r>
          <a:endParaRPr lang="zh-TW" sz="53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3522521" y="4688977"/>
        <a:ext cx="857025" cy="857025"/>
      </dsp:txXfrm>
    </dsp:sp>
    <dsp:sp modelId="{2F633A8C-C66D-40DE-B039-0BB42E163E2E}">
      <dsp:nvSpPr>
        <dsp:cNvPr id="0" name=""/>
        <dsp:cNvSpPr/>
      </dsp:nvSpPr>
      <dsp:spPr>
        <a:xfrm>
          <a:off x="4678244" y="4511481"/>
          <a:ext cx="1818026" cy="121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78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40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刷除蟲卵</a:t>
          </a:r>
          <a:endParaRPr lang="zh-TW" sz="40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4678244" y="4511481"/>
        <a:ext cx="1818026" cy="12120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CFA942-92F8-4A14-88A4-E3383BFDD7A6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8A8097-B0A0-4503-967B-207C84DBFF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5247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8A8097-B0A0-4503-967B-207C84DBFFA8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0443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8A8097-B0A0-4503-967B-207C84DBFFA8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4009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hyperlink" Target="https://www.cdc.gov.tw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352663" y="2632903"/>
            <a:ext cx="4219303" cy="3741771"/>
          </a:xfrm>
          <a:prstGeom prst="noSmoking">
            <a:avLst>
              <a:gd name="adj" fmla="val 12376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427" b="94034" l="6438" r="8980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8739" y="3679507"/>
            <a:ext cx="1992814" cy="164856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427" b="94034" l="6438" r="8980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2149" y="2855226"/>
            <a:ext cx="1992814" cy="164856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427" b="94034" l="6438" r="8980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33671">
            <a:off x="2760931" y="4711389"/>
            <a:ext cx="1992814" cy="164856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427" b="94034" l="6438" r="8980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8599" y="2422908"/>
            <a:ext cx="1992814" cy="1648562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427" b="94034" l="6438" r="8980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9606" y="5646529"/>
            <a:ext cx="1134385" cy="938424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427" b="94034" l="6438" r="8980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6415" y="4236952"/>
            <a:ext cx="1664687" cy="1377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7030A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病媒消滅蚊</a:t>
            </a:r>
            <a:endParaRPr lang="zh-TW" altLang="en-US" sz="5400" b="1" dirty="0">
              <a:solidFill>
                <a:srgbClr val="7030A0"/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杜絕孳生源四訣竅</a:t>
            </a:r>
            <a:endParaRPr lang="zh-TW" altLang="en-US" sz="5400" b="1" dirty="0">
              <a:solidFill>
                <a:srgbClr val="FF000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058784980"/>
              </p:ext>
            </p:extLst>
          </p:nvPr>
        </p:nvGraphicFramePr>
        <p:xfrm>
          <a:off x="91440" y="1240971"/>
          <a:ext cx="9052560" cy="5486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向右箭號 2"/>
          <p:cNvSpPr/>
          <p:nvPr/>
        </p:nvSpPr>
        <p:spPr>
          <a:xfrm>
            <a:off x="6426927" y="5159830"/>
            <a:ext cx="2717074" cy="1567542"/>
          </a:xfrm>
          <a:prstGeom prst="rightArrow">
            <a:avLst/>
          </a:prstGeom>
          <a:solidFill>
            <a:srgbClr val="002060"/>
          </a:solidFill>
          <a:ln w="76200">
            <a:solidFill>
              <a:srgbClr val="FF000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scene3d>
            <a:camera prst="isometricOffAxis1Righ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" name="向右箭號 4">
            <a:hlinkClick r:id="rId9"/>
          </p:cNvPr>
          <p:cNvSpPr/>
          <p:nvPr/>
        </p:nvSpPr>
        <p:spPr>
          <a:xfrm>
            <a:off x="6426927" y="5159830"/>
            <a:ext cx="2717074" cy="1567542"/>
          </a:xfrm>
          <a:prstGeom prst="rightArrow">
            <a:avLst/>
          </a:prstGeom>
          <a:solidFill>
            <a:srgbClr val="002060"/>
          </a:solidFill>
          <a:ln w="76200">
            <a:solidFill>
              <a:srgbClr val="FF000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0066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655</TotalTime>
  <Words>80</Words>
  <Application>Microsoft Office PowerPoint</Application>
  <PresentationFormat>如螢幕大小 (4:3)</PresentationFormat>
  <Paragraphs>16</Paragraphs>
  <Slides>3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4" baseType="lpstr">
      <vt:lpstr>文鼎中鋼筆行楷</vt:lpstr>
      <vt:lpstr>文鼎新潮ＰＯＰ體P</vt:lpstr>
      <vt:lpstr>書法家中楷體</vt:lpstr>
      <vt:lpstr>清松手寫體2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2019-10-21T06:09:01Z</dcterms:modified>
</cp:coreProperties>
</file>