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9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13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44BA4D-6DAB-4630-B239-9D0D46E2A250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E3870FB4-B697-4260-8C3E-7AFC8C8AB70E}">
      <dgm:prSet/>
      <dgm:spPr/>
      <dgm:t>
        <a:bodyPr/>
        <a:lstStyle/>
        <a:p>
          <a:pPr rtl="0"/>
          <a:r>
            <a:rPr lang="zh-TW" dirty="0" smtClean="0">
              <a:latin typeface="Segoe UI Historic" panose="020B0502040204020203" pitchFamily="34" charset="0"/>
              <a:cs typeface="Segoe UI Historic" panose="020B0502040204020203" pitchFamily="34" charset="0"/>
            </a:rPr>
            <a:t>巡</a:t>
          </a:r>
          <a:endParaRPr lang="zh-TW" dirty="0">
            <a:latin typeface="文鼎粗黑" panose="020B0609010101010101" pitchFamily="49" charset="-120"/>
            <a:ea typeface="文鼎粗黑" panose="020B0609010101010101" pitchFamily="49" charset="-120"/>
            <a:cs typeface="Segoe UI Historic" panose="020B0502040204020203" pitchFamily="34" charset="0"/>
          </a:endParaRPr>
        </a:p>
      </dgm:t>
    </dgm:pt>
    <dgm:pt modelId="{64553AE2-8EC6-4A04-8871-36772DD81306}" type="parTrans" cxnId="{136210C6-81A3-49EA-9FEE-156F4445247E}">
      <dgm:prSet/>
      <dgm:spPr/>
      <dgm:t>
        <a:bodyPr/>
        <a:lstStyle/>
        <a:p>
          <a:endParaRPr lang="zh-TW" altLang="en-US"/>
        </a:p>
      </dgm:t>
    </dgm:pt>
    <dgm:pt modelId="{3257A11B-07AE-4E07-9159-FBFC7CF4DEE7}" type="sibTrans" cxnId="{136210C6-81A3-49EA-9FEE-156F4445247E}">
      <dgm:prSet/>
      <dgm:spPr/>
      <dgm:t>
        <a:bodyPr/>
        <a:lstStyle/>
        <a:p>
          <a:endParaRPr lang="zh-TW" altLang="en-US"/>
        </a:p>
      </dgm:t>
    </dgm:pt>
    <dgm:pt modelId="{252AEDA0-6BCA-4830-B0A7-AFC27DA14EAA}">
      <dgm:prSet/>
      <dgm:spPr/>
      <dgm:t>
        <a:bodyPr/>
        <a:lstStyle/>
        <a:p>
          <a:pPr rtl="0"/>
          <a:r>
            <a:rPr lang="zh-TW" dirty="0" smtClean="0">
              <a:latin typeface="文鼎粗黑" panose="020B0609010101010101" pitchFamily="49" charset="-120"/>
              <a:ea typeface="文鼎粗黑" panose="020B0609010101010101" pitchFamily="49" charset="-120"/>
              <a:cs typeface="Segoe UI Historic" panose="020B0502040204020203" pitchFamily="34" charset="0"/>
            </a:rPr>
            <a:t>巡檢容器</a:t>
          </a:r>
          <a:endParaRPr lang="zh-TW" dirty="0">
            <a:latin typeface="文鼎粗黑" panose="020B0609010101010101" pitchFamily="49" charset="-120"/>
            <a:ea typeface="文鼎粗黑" panose="020B0609010101010101" pitchFamily="49" charset="-120"/>
            <a:cs typeface="Segoe UI Historic" panose="020B0502040204020203" pitchFamily="34" charset="0"/>
          </a:endParaRPr>
        </a:p>
      </dgm:t>
    </dgm:pt>
    <dgm:pt modelId="{822ABDCB-5C63-462D-B9B4-5916A536B44D}" type="parTrans" cxnId="{7C515FD4-B0CE-4CC6-A9FF-A9939A0170EB}">
      <dgm:prSet/>
      <dgm:spPr/>
      <dgm:t>
        <a:bodyPr/>
        <a:lstStyle/>
        <a:p>
          <a:endParaRPr lang="zh-TW" altLang="en-US"/>
        </a:p>
      </dgm:t>
    </dgm:pt>
    <dgm:pt modelId="{973D34F5-575E-4053-B1AE-0C747D4A2E17}" type="sibTrans" cxnId="{7C515FD4-B0CE-4CC6-A9FF-A9939A0170EB}">
      <dgm:prSet/>
      <dgm:spPr/>
      <dgm:t>
        <a:bodyPr/>
        <a:lstStyle/>
        <a:p>
          <a:endParaRPr lang="zh-TW" altLang="en-US"/>
        </a:p>
      </dgm:t>
    </dgm:pt>
    <dgm:pt modelId="{4C692648-243C-4A5B-BB98-58C38270CD4F}">
      <dgm:prSet/>
      <dgm:spPr/>
      <dgm:t>
        <a:bodyPr/>
        <a:lstStyle/>
        <a:p>
          <a:pPr rtl="0"/>
          <a:r>
            <a:rPr lang="zh-TW" dirty="0" smtClean="0">
              <a:latin typeface="文鼎粗黑" panose="020B0609010101010101" pitchFamily="49" charset="-120"/>
              <a:ea typeface="文鼎粗黑" panose="020B0609010101010101" pitchFamily="49" charset="-120"/>
              <a:cs typeface="Segoe UI Historic" panose="020B0502040204020203" pitchFamily="34" charset="0"/>
            </a:rPr>
            <a:t>倒</a:t>
          </a:r>
          <a:endParaRPr lang="zh-TW" dirty="0">
            <a:latin typeface="文鼎粗黑" panose="020B0609010101010101" pitchFamily="49" charset="-120"/>
            <a:ea typeface="文鼎粗黑" panose="020B0609010101010101" pitchFamily="49" charset="-120"/>
            <a:cs typeface="Segoe UI Historic" panose="020B0502040204020203" pitchFamily="34" charset="0"/>
          </a:endParaRPr>
        </a:p>
      </dgm:t>
    </dgm:pt>
    <dgm:pt modelId="{01B47BE7-F61A-4BDE-A238-0AEB3FCA46B7}" type="parTrans" cxnId="{20A586CF-A6D3-4DD2-B735-375B56448039}">
      <dgm:prSet/>
      <dgm:spPr/>
      <dgm:t>
        <a:bodyPr/>
        <a:lstStyle/>
        <a:p>
          <a:endParaRPr lang="zh-TW" altLang="en-US"/>
        </a:p>
      </dgm:t>
    </dgm:pt>
    <dgm:pt modelId="{BB020502-1F89-4E7F-A19A-4E401DA5DE92}" type="sibTrans" cxnId="{20A586CF-A6D3-4DD2-B735-375B56448039}">
      <dgm:prSet/>
      <dgm:spPr/>
      <dgm:t>
        <a:bodyPr/>
        <a:lstStyle/>
        <a:p>
          <a:endParaRPr lang="zh-TW" altLang="en-US"/>
        </a:p>
      </dgm:t>
    </dgm:pt>
    <dgm:pt modelId="{803368BD-76C1-4D85-9AE6-C751AB4E3D6F}">
      <dgm:prSet/>
      <dgm:spPr/>
      <dgm:t>
        <a:bodyPr/>
        <a:lstStyle/>
        <a:p>
          <a:pPr rtl="0"/>
          <a:r>
            <a:rPr lang="zh-TW" dirty="0" smtClean="0">
              <a:latin typeface="文鼎粗黑" panose="020B0609010101010101" pitchFamily="49" charset="-120"/>
              <a:ea typeface="文鼎粗黑" panose="020B0609010101010101" pitchFamily="49" charset="-120"/>
              <a:cs typeface="Segoe UI Historic" panose="020B0502040204020203" pitchFamily="34" charset="0"/>
            </a:rPr>
            <a:t>倒掉積水</a:t>
          </a:r>
          <a:endParaRPr lang="zh-TW" dirty="0">
            <a:latin typeface="文鼎粗黑" panose="020B0609010101010101" pitchFamily="49" charset="-120"/>
            <a:ea typeface="文鼎粗黑" panose="020B0609010101010101" pitchFamily="49" charset="-120"/>
            <a:cs typeface="Segoe UI Historic" panose="020B0502040204020203" pitchFamily="34" charset="0"/>
          </a:endParaRPr>
        </a:p>
      </dgm:t>
    </dgm:pt>
    <dgm:pt modelId="{07A69621-7964-4C6A-8720-6AB994B9A336}" type="parTrans" cxnId="{C883A295-9B3E-4792-B02E-63170EEEFB5B}">
      <dgm:prSet/>
      <dgm:spPr/>
      <dgm:t>
        <a:bodyPr/>
        <a:lstStyle/>
        <a:p>
          <a:endParaRPr lang="zh-TW" altLang="en-US"/>
        </a:p>
      </dgm:t>
    </dgm:pt>
    <dgm:pt modelId="{D65992E2-1D2C-4C9F-8A35-4BC8E3B2D71F}" type="sibTrans" cxnId="{C883A295-9B3E-4792-B02E-63170EEEFB5B}">
      <dgm:prSet/>
      <dgm:spPr/>
      <dgm:t>
        <a:bodyPr/>
        <a:lstStyle/>
        <a:p>
          <a:endParaRPr lang="zh-TW" altLang="en-US"/>
        </a:p>
      </dgm:t>
    </dgm:pt>
    <dgm:pt modelId="{82FC01E4-1044-4283-A769-9E297A719A7D}">
      <dgm:prSet/>
      <dgm:spPr/>
      <dgm:t>
        <a:bodyPr/>
        <a:lstStyle/>
        <a:p>
          <a:pPr rtl="0"/>
          <a:r>
            <a:rPr lang="zh-TW" dirty="0" smtClean="0">
              <a:latin typeface="文鼎粗黑" panose="020B0609010101010101" pitchFamily="49" charset="-120"/>
              <a:ea typeface="文鼎粗黑" panose="020B0609010101010101" pitchFamily="49" charset="-120"/>
              <a:cs typeface="Segoe UI Historic" panose="020B0502040204020203" pitchFamily="34" charset="0"/>
            </a:rPr>
            <a:t>清</a:t>
          </a:r>
          <a:endParaRPr lang="zh-TW" dirty="0">
            <a:latin typeface="文鼎粗黑" panose="020B0609010101010101" pitchFamily="49" charset="-120"/>
            <a:ea typeface="文鼎粗黑" panose="020B0609010101010101" pitchFamily="49" charset="-120"/>
            <a:cs typeface="Segoe UI Historic" panose="020B0502040204020203" pitchFamily="34" charset="0"/>
          </a:endParaRPr>
        </a:p>
      </dgm:t>
    </dgm:pt>
    <dgm:pt modelId="{78B72B23-DF6B-4414-8C0F-9AB894474C7E}" type="parTrans" cxnId="{1DC3989F-7E6D-453C-B19C-E37C82931704}">
      <dgm:prSet/>
      <dgm:spPr/>
      <dgm:t>
        <a:bodyPr/>
        <a:lstStyle/>
        <a:p>
          <a:endParaRPr lang="zh-TW" altLang="en-US"/>
        </a:p>
      </dgm:t>
    </dgm:pt>
    <dgm:pt modelId="{73AF9739-1178-4EA8-B71E-05D2B3766A0F}" type="sibTrans" cxnId="{1DC3989F-7E6D-453C-B19C-E37C82931704}">
      <dgm:prSet/>
      <dgm:spPr/>
      <dgm:t>
        <a:bodyPr/>
        <a:lstStyle/>
        <a:p>
          <a:endParaRPr lang="zh-TW" altLang="en-US"/>
        </a:p>
      </dgm:t>
    </dgm:pt>
    <dgm:pt modelId="{F460D9F7-C0CE-4097-A2DE-0981A7D2B306}">
      <dgm:prSet/>
      <dgm:spPr/>
      <dgm:t>
        <a:bodyPr/>
        <a:lstStyle/>
        <a:p>
          <a:pPr rtl="0"/>
          <a:r>
            <a:rPr lang="zh-TW" dirty="0" smtClean="0">
              <a:latin typeface="文鼎粗黑" panose="020B0609010101010101" pitchFamily="49" charset="-120"/>
              <a:ea typeface="文鼎粗黑" panose="020B0609010101010101" pitchFamily="49" charset="-120"/>
              <a:cs typeface="Segoe UI Historic" panose="020B0502040204020203" pitchFamily="34" charset="0"/>
            </a:rPr>
            <a:t>清潔容器</a:t>
          </a:r>
          <a:endParaRPr lang="zh-TW" dirty="0">
            <a:latin typeface="文鼎粗黑" panose="020B0609010101010101" pitchFamily="49" charset="-120"/>
            <a:ea typeface="文鼎粗黑" panose="020B0609010101010101" pitchFamily="49" charset="-120"/>
            <a:cs typeface="Segoe UI Historic" panose="020B0502040204020203" pitchFamily="34" charset="0"/>
          </a:endParaRPr>
        </a:p>
      </dgm:t>
    </dgm:pt>
    <dgm:pt modelId="{E57BF825-C7DE-48EA-A4F7-F61A68857F63}" type="parTrans" cxnId="{7A95B431-40EA-4EBE-BA60-5BD5ED34C3BB}">
      <dgm:prSet/>
      <dgm:spPr/>
      <dgm:t>
        <a:bodyPr/>
        <a:lstStyle/>
        <a:p>
          <a:endParaRPr lang="zh-TW" altLang="en-US"/>
        </a:p>
      </dgm:t>
    </dgm:pt>
    <dgm:pt modelId="{0DD21485-3DA2-43F3-8302-048DEF813336}" type="sibTrans" cxnId="{7A95B431-40EA-4EBE-BA60-5BD5ED34C3BB}">
      <dgm:prSet/>
      <dgm:spPr/>
      <dgm:t>
        <a:bodyPr/>
        <a:lstStyle/>
        <a:p>
          <a:endParaRPr lang="zh-TW" altLang="en-US"/>
        </a:p>
      </dgm:t>
    </dgm:pt>
    <dgm:pt modelId="{0C8206F4-04E2-4554-BB56-785A1AB4C04D}">
      <dgm:prSet/>
      <dgm:spPr/>
      <dgm:t>
        <a:bodyPr/>
        <a:lstStyle/>
        <a:p>
          <a:pPr rtl="0"/>
          <a:r>
            <a:rPr lang="zh-TW" dirty="0" smtClean="0">
              <a:latin typeface="文鼎粗黑" panose="020B0609010101010101" pitchFamily="49" charset="-120"/>
              <a:ea typeface="文鼎粗黑" panose="020B0609010101010101" pitchFamily="49" charset="-120"/>
              <a:cs typeface="Segoe UI Historic" panose="020B0502040204020203" pitchFamily="34" charset="0"/>
            </a:rPr>
            <a:t>刷</a:t>
          </a:r>
          <a:endParaRPr lang="zh-TW" dirty="0">
            <a:latin typeface="文鼎粗黑" panose="020B0609010101010101" pitchFamily="49" charset="-120"/>
            <a:ea typeface="文鼎粗黑" panose="020B0609010101010101" pitchFamily="49" charset="-120"/>
            <a:cs typeface="Segoe UI Historic" panose="020B0502040204020203" pitchFamily="34" charset="0"/>
          </a:endParaRPr>
        </a:p>
      </dgm:t>
    </dgm:pt>
    <dgm:pt modelId="{7867FBF6-EFD3-4799-ACE9-4DD69AA24132}" type="parTrans" cxnId="{DBF62436-CF64-45E8-9780-92303CEE92D5}">
      <dgm:prSet/>
      <dgm:spPr/>
      <dgm:t>
        <a:bodyPr/>
        <a:lstStyle/>
        <a:p>
          <a:endParaRPr lang="zh-TW" altLang="en-US"/>
        </a:p>
      </dgm:t>
    </dgm:pt>
    <dgm:pt modelId="{B8C4F83F-CB21-448E-93B5-43608F6ED522}" type="sibTrans" cxnId="{DBF62436-CF64-45E8-9780-92303CEE92D5}">
      <dgm:prSet/>
      <dgm:spPr/>
      <dgm:t>
        <a:bodyPr/>
        <a:lstStyle/>
        <a:p>
          <a:endParaRPr lang="zh-TW" altLang="en-US"/>
        </a:p>
      </dgm:t>
    </dgm:pt>
    <dgm:pt modelId="{1061AD84-83DA-475F-8809-8B1E2FF17E46}">
      <dgm:prSet/>
      <dgm:spPr/>
      <dgm:t>
        <a:bodyPr/>
        <a:lstStyle/>
        <a:p>
          <a:pPr rtl="0"/>
          <a:r>
            <a:rPr lang="zh-TW" dirty="0" smtClean="0">
              <a:latin typeface="文鼎粗黑" panose="020B0609010101010101" pitchFamily="49" charset="-120"/>
              <a:ea typeface="文鼎粗黑" panose="020B0609010101010101" pitchFamily="49" charset="-120"/>
              <a:cs typeface="Segoe UI Historic" panose="020B0502040204020203" pitchFamily="34" charset="0"/>
            </a:rPr>
            <a:t>刷除蟲卵</a:t>
          </a:r>
          <a:endParaRPr lang="zh-TW" dirty="0">
            <a:latin typeface="文鼎粗黑" panose="020B0609010101010101" pitchFamily="49" charset="-120"/>
            <a:ea typeface="文鼎粗黑" panose="020B0609010101010101" pitchFamily="49" charset="-120"/>
            <a:cs typeface="Segoe UI Historic" panose="020B0502040204020203" pitchFamily="34" charset="0"/>
          </a:endParaRPr>
        </a:p>
      </dgm:t>
    </dgm:pt>
    <dgm:pt modelId="{E2BF8C15-23AF-42CD-B48F-89EF85E92840}" type="parTrans" cxnId="{7A352543-B86B-4F62-9501-7AFD921D9C47}">
      <dgm:prSet/>
      <dgm:spPr/>
      <dgm:t>
        <a:bodyPr/>
        <a:lstStyle/>
        <a:p>
          <a:endParaRPr lang="zh-TW" altLang="en-US"/>
        </a:p>
      </dgm:t>
    </dgm:pt>
    <dgm:pt modelId="{CB64A55F-B6DB-4EB9-8E8C-777A31D738F9}" type="sibTrans" cxnId="{7A352543-B86B-4F62-9501-7AFD921D9C47}">
      <dgm:prSet/>
      <dgm:spPr/>
      <dgm:t>
        <a:bodyPr/>
        <a:lstStyle/>
        <a:p>
          <a:endParaRPr lang="zh-TW" altLang="en-US"/>
        </a:p>
      </dgm:t>
    </dgm:pt>
    <dgm:pt modelId="{8AE42703-79EF-4DA1-980F-A652DB30BF7B}" type="pres">
      <dgm:prSet presAssocID="{9F44BA4D-6DAB-4630-B239-9D0D46E2A250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DC4FA1B-B538-4ED7-8801-89670CB76B6F}" type="pres">
      <dgm:prSet presAssocID="{9F44BA4D-6DAB-4630-B239-9D0D46E2A250}" presName="cycle" presStyleCnt="0"/>
      <dgm:spPr/>
    </dgm:pt>
    <dgm:pt modelId="{FA335DEB-76F1-4E07-911E-CF2062C73818}" type="pres">
      <dgm:prSet presAssocID="{9F44BA4D-6DAB-4630-B239-9D0D46E2A250}" presName="centerShape" presStyleCnt="0"/>
      <dgm:spPr/>
    </dgm:pt>
    <dgm:pt modelId="{8C37E15C-C4B1-4E58-B56C-C6AD1190BBCE}" type="pres">
      <dgm:prSet presAssocID="{9F44BA4D-6DAB-4630-B239-9D0D46E2A250}" presName="connSite" presStyleLbl="node1" presStyleIdx="0" presStyleCnt="5"/>
      <dgm:spPr/>
    </dgm:pt>
    <dgm:pt modelId="{EA8B3EF3-B78B-452F-8C39-0B9625EFF538}" type="pres">
      <dgm:prSet presAssocID="{9F44BA4D-6DAB-4630-B239-9D0D46E2A250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CD66075-80AE-45D1-9E7A-7D8460A062F4}" type="pres">
      <dgm:prSet presAssocID="{64553AE2-8EC6-4A04-8871-36772DD81306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A8C71DEF-C295-4299-8885-B92E5261793D}" type="pres">
      <dgm:prSet presAssocID="{E3870FB4-B697-4260-8C3E-7AFC8C8AB70E}" presName="node" presStyleCnt="0"/>
      <dgm:spPr/>
    </dgm:pt>
    <dgm:pt modelId="{F50905A4-12BE-4E9C-BE9C-52C41711FE42}" type="pres">
      <dgm:prSet presAssocID="{E3870FB4-B697-4260-8C3E-7AFC8C8AB70E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21B7580-431D-4B3D-AABD-7952003EA929}" type="pres">
      <dgm:prSet presAssocID="{E3870FB4-B697-4260-8C3E-7AFC8C8AB70E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75A43FD-4BF3-46E1-9C82-D66FBF2FB0F1}" type="pres">
      <dgm:prSet presAssocID="{01B47BE7-F61A-4BDE-A238-0AEB3FCA46B7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44D15E04-28E7-45B1-A17F-7E6C1816AD9D}" type="pres">
      <dgm:prSet presAssocID="{4C692648-243C-4A5B-BB98-58C38270CD4F}" presName="node" presStyleCnt="0"/>
      <dgm:spPr/>
    </dgm:pt>
    <dgm:pt modelId="{B2D38DFF-453C-4E7E-ACE7-A6697D82F9F3}" type="pres">
      <dgm:prSet presAssocID="{4C692648-243C-4A5B-BB98-58C38270CD4F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9B50CA7-1548-441D-88AE-3FB5CDCB391A}" type="pres">
      <dgm:prSet presAssocID="{4C692648-243C-4A5B-BB98-58C38270CD4F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56FBF9-F1AB-4D4D-8F70-0FEDB1808159}" type="pres">
      <dgm:prSet presAssocID="{78B72B23-DF6B-4414-8C0F-9AB894474C7E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8DD31998-F356-4688-A09D-0115A4608DED}" type="pres">
      <dgm:prSet presAssocID="{82FC01E4-1044-4283-A769-9E297A719A7D}" presName="node" presStyleCnt="0"/>
      <dgm:spPr/>
    </dgm:pt>
    <dgm:pt modelId="{6599EE80-9E44-4088-B1DC-337127792917}" type="pres">
      <dgm:prSet presAssocID="{82FC01E4-1044-4283-A769-9E297A719A7D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B805FEC-122A-4218-8D0E-E4919D0189AE}" type="pres">
      <dgm:prSet presAssocID="{82FC01E4-1044-4283-A769-9E297A719A7D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B90E3E6-2521-4535-B460-2A0F9CCC8A86}" type="pres">
      <dgm:prSet presAssocID="{7867FBF6-EFD3-4799-ACE9-4DD69AA24132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D1093B99-3AE6-4D28-9A5E-11A97D1E1ECD}" type="pres">
      <dgm:prSet presAssocID="{0C8206F4-04E2-4554-BB56-785A1AB4C04D}" presName="node" presStyleCnt="0"/>
      <dgm:spPr/>
    </dgm:pt>
    <dgm:pt modelId="{E4385D8B-5E1B-41ED-B495-396352923ED4}" type="pres">
      <dgm:prSet presAssocID="{0C8206F4-04E2-4554-BB56-785A1AB4C04D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D11CFB3-55DE-407B-B4A8-2CEE6BF4293D}" type="pres">
      <dgm:prSet presAssocID="{0C8206F4-04E2-4554-BB56-785A1AB4C04D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388C5F1-D1CD-47CA-9E6D-EFDCA829A1BB}" type="presOf" srcId="{64553AE2-8EC6-4A04-8871-36772DD81306}" destId="{1CD66075-80AE-45D1-9E7A-7D8460A062F4}" srcOrd="0" destOrd="0" presId="urn:microsoft.com/office/officeart/2005/8/layout/radial2"/>
    <dgm:cxn modelId="{A1351BD3-2B57-4A80-BE66-0DDBB8D236F2}" type="presOf" srcId="{7867FBF6-EFD3-4799-ACE9-4DD69AA24132}" destId="{1B90E3E6-2521-4535-B460-2A0F9CCC8A86}" srcOrd="0" destOrd="0" presId="urn:microsoft.com/office/officeart/2005/8/layout/radial2"/>
    <dgm:cxn modelId="{C883A295-9B3E-4792-B02E-63170EEEFB5B}" srcId="{4C692648-243C-4A5B-BB98-58C38270CD4F}" destId="{803368BD-76C1-4D85-9AE6-C751AB4E3D6F}" srcOrd="0" destOrd="0" parTransId="{07A69621-7964-4C6A-8720-6AB994B9A336}" sibTransId="{D65992E2-1D2C-4C9F-8A35-4BC8E3B2D71F}"/>
    <dgm:cxn modelId="{136210C6-81A3-49EA-9FEE-156F4445247E}" srcId="{9F44BA4D-6DAB-4630-B239-9D0D46E2A250}" destId="{E3870FB4-B697-4260-8C3E-7AFC8C8AB70E}" srcOrd="0" destOrd="0" parTransId="{64553AE2-8EC6-4A04-8871-36772DD81306}" sibTransId="{3257A11B-07AE-4E07-9159-FBFC7CF4DEE7}"/>
    <dgm:cxn modelId="{8AD314F0-D4E7-4AAC-9B98-8A9807F7965B}" type="presOf" srcId="{F460D9F7-C0CE-4097-A2DE-0981A7D2B306}" destId="{DB805FEC-122A-4218-8D0E-E4919D0189AE}" srcOrd="0" destOrd="0" presId="urn:microsoft.com/office/officeart/2005/8/layout/radial2"/>
    <dgm:cxn modelId="{BA93DB1C-56D1-4F89-8EF0-98FC02709C79}" type="presOf" srcId="{252AEDA0-6BCA-4830-B0A7-AFC27DA14EAA}" destId="{A21B7580-431D-4B3D-AABD-7952003EA929}" srcOrd="0" destOrd="0" presId="urn:microsoft.com/office/officeart/2005/8/layout/radial2"/>
    <dgm:cxn modelId="{20A586CF-A6D3-4DD2-B735-375B56448039}" srcId="{9F44BA4D-6DAB-4630-B239-9D0D46E2A250}" destId="{4C692648-243C-4A5B-BB98-58C38270CD4F}" srcOrd="1" destOrd="0" parTransId="{01B47BE7-F61A-4BDE-A238-0AEB3FCA46B7}" sibTransId="{BB020502-1F89-4E7F-A19A-4E401DA5DE92}"/>
    <dgm:cxn modelId="{114A8E56-176E-4F20-8DA1-0835AC898E75}" type="presOf" srcId="{0C8206F4-04E2-4554-BB56-785A1AB4C04D}" destId="{E4385D8B-5E1B-41ED-B495-396352923ED4}" srcOrd="0" destOrd="0" presId="urn:microsoft.com/office/officeart/2005/8/layout/radial2"/>
    <dgm:cxn modelId="{1DC3989F-7E6D-453C-B19C-E37C82931704}" srcId="{9F44BA4D-6DAB-4630-B239-9D0D46E2A250}" destId="{82FC01E4-1044-4283-A769-9E297A719A7D}" srcOrd="2" destOrd="0" parTransId="{78B72B23-DF6B-4414-8C0F-9AB894474C7E}" sibTransId="{73AF9739-1178-4EA8-B71E-05D2B3766A0F}"/>
    <dgm:cxn modelId="{D5EB36B9-4BCD-4FB7-A9C1-BE56FB394292}" type="presOf" srcId="{E3870FB4-B697-4260-8C3E-7AFC8C8AB70E}" destId="{F50905A4-12BE-4E9C-BE9C-52C41711FE42}" srcOrd="0" destOrd="0" presId="urn:microsoft.com/office/officeart/2005/8/layout/radial2"/>
    <dgm:cxn modelId="{7C515FD4-B0CE-4CC6-A9FF-A9939A0170EB}" srcId="{E3870FB4-B697-4260-8C3E-7AFC8C8AB70E}" destId="{252AEDA0-6BCA-4830-B0A7-AFC27DA14EAA}" srcOrd="0" destOrd="0" parTransId="{822ABDCB-5C63-462D-B9B4-5916A536B44D}" sibTransId="{973D34F5-575E-4053-B1AE-0C747D4A2E17}"/>
    <dgm:cxn modelId="{7A352543-B86B-4F62-9501-7AFD921D9C47}" srcId="{0C8206F4-04E2-4554-BB56-785A1AB4C04D}" destId="{1061AD84-83DA-475F-8809-8B1E2FF17E46}" srcOrd="0" destOrd="0" parTransId="{E2BF8C15-23AF-42CD-B48F-89EF85E92840}" sibTransId="{CB64A55F-B6DB-4EB9-8E8C-777A31D738F9}"/>
    <dgm:cxn modelId="{F1AF36EC-51B6-44EE-A015-43C78AD8F735}" type="presOf" srcId="{1061AD84-83DA-475F-8809-8B1E2FF17E46}" destId="{BD11CFB3-55DE-407B-B4A8-2CEE6BF4293D}" srcOrd="0" destOrd="0" presId="urn:microsoft.com/office/officeart/2005/8/layout/radial2"/>
    <dgm:cxn modelId="{DE5FFFB5-5D39-4D22-BAD3-445D3B0C6210}" type="presOf" srcId="{4C692648-243C-4A5B-BB98-58C38270CD4F}" destId="{B2D38DFF-453C-4E7E-ACE7-A6697D82F9F3}" srcOrd="0" destOrd="0" presId="urn:microsoft.com/office/officeart/2005/8/layout/radial2"/>
    <dgm:cxn modelId="{33563007-4CE3-4812-9E93-9C28D1851952}" type="presOf" srcId="{803368BD-76C1-4D85-9AE6-C751AB4E3D6F}" destId="{D9B50CA7-1548-441D-88AE-3FB5CDCB391A}" srcOrd="0" destOrd="0" presId="urn:microsoft.com/office/officeart/2005/8/layout/radial2"/>
    <dgm:cxn modelId="{7A95B431-40EA-4EBE-BA60-5BD5ED34C3BB}" srcId="{82FC01E4-1044-4283-A769-9E297A719A7D}" destId="{F460D9F7-C0CE-4097-A2DE-0981A7D2B306}" srcOrd="0" destOrd="0" parTransId="{E57BF825-C7DE-48EA-A4F7-F61A68857F63}" sibTransId="{0DD21485-3DA2-43F3-8302-048DEF813336}"/>
    <dgm:cxn modelId="{DE773AE3-1D1E-48D4-8964-0D5B719F1F9B}" type="presOf" srcId="{01B47BE7-F61A-4BDE-A238-0AEB3FCA46B7}" destId="{B75A43FD-4BF3-46E1-9C82-D66FBF2FB0F1}" srcOrd="0" destOrd="0" presId="urn:microsoft.com/office/officeart/2005/8/layout/radial2"/>
    <dgm:cxn modelId="{FCFAF96F-34C6-41A5-9F3E-AA38B8BADFD6}" type="presOf" srcId="{82FC01E4-1044-4283-A769-9E297A719A7D}" destId="{6599EE80-9E44-4088-B1DC-337127792917}" srcOrd="0" destOrd="0" presId="urn:microsoft.com/office/officeart/2005/8/layout/radial2"/>
    <dgm:cxn modelId="{DB4AAE1F-AD62-41F8-BDFA-DB657B3E3ED4}" type="presOf" srcId="{9F44BA4D-6DAB-4630-B239-9D0D46E2A250}" destId="{8AE42703-79EF-4DA1-980F-A652DB30BF7B}" srcOrd="0" destOrd="0" presId="urn:microsoft.com/office/officeart/2005/8/layout/radial2"/>
    <dgm:cxn modelId="{DBF62436-CF64-45E8-9780-92303CEE92D5}" srcId="{9F44BA4D-6DAB-4630-B239-9D0D46E2A250}" destId="{0C8206F4-04E2-4554-BB56-785A1AB4C04D}" srcOrd="3" destOrd="0" parTransId="{7867FBF6-EFD3-4799-ACE9-4DD69AA24132}" sibTransId="{B8C4F83F-CB21-448E-93B5-43608F6ED522}"/>
    <dgm:cxn modelId="{A2D2A10D-ED36-4E52-82D6-3971D568C93A}" type="presOf" srcId="{78B72B23-DF6B-4414-8C0F-9AB894474C7E}" destId="{4556FBF9-F1AB-4D4D-8F70-0FEDB1808159}" srcOrd="0" destOrd="0" presId="urn:microsoft.com/office/officeart/2005/8/layout/radial2"/>
    <dgm:cxn modelId="{B5D90573-7EB2-48BF-80B6-38FD174E7139}" type="presParOf" srcId="{8AE42703-79EF-4DA1-980F-A652DB30BF7B}" destId="{2DC4FA1B-B538-4ED7-8801-89670CB76B6F}" srcOrd="0" destOrd="0" presId="urn:microsoft.com/office/officeart/2005/8/layout/radial2"/>
    <dgm:cxn modelId="{01AB77C0-DCD3-4134-9C5C-FD0491F13A7F}" type="presParOf" srcId="{2DC4FA1B-B538-4ED7-8801-89670CB76B6F}" destId="{FA335DEB-76F1-4E07-911E-CF2062C73818}" srcOrd="0" destOrd="0" presId="urn:microsoft.com/office/officeart/2005/8/layout/radial2"/>
    <dgm:cxn modelId="{F95520B1-E044-42A4-A281-BFD8117FC735}" type="presParOf" srcId="{FA335DEB-76F1-4E07-911E-CF2062C73818}" destId="{8C37E15C-C4B1-4E58-B56C-C6AD1190BBCE}" srcOrd="0" destOrd="0" presId="urn:microsoft.com/office/officeart/2005/8/layout/radial2"/>
    <dgm:cxn modelId="{C9F9F9E7-25B7-4349-A1BA-03993082AB91}" type="presParOf" srcId="{FA335DEB-76F1-4E07-911E-CF2062C73818}" destId="{EA8B3EF3-B78B-452F-8C39-0B9625EFF538}" srcOrd="1" destOrd="0" presId="urn:microsoft.com/office/officeart/2005/8/layout/radial2"/>
    <dgm:cxn modelId="{F42B7532-524C-4A88-9043-1B4B89C7B44B}" type="presParOf" srcId="{2DC4FA1B-B538-4ED7-8801-89670CB76B6F}" destId="{1CD66075-80AE-45D1-9E7A-7D8460A062F4}" srcOrd="1" destOrd="0" presId="urn:microsoft.com/office/officeart/2005/8/layout/radial2"/>
    <dgm:cxn modelId="{F3554744-83A0-41FF-AFB5-9B2BAC646585}" type="presParOf" srcId="{2DC4FA1B-B538-4ED7-8801-89670CB76B6F}" destId="{A8C71DEF-C295-4299-8885-B92E5261793D}" srcOrd="2" destOrd="0" presId="urn:microsoft.com/office/officeart/2005/8/layout/radial2"/>
    <dgm:cxn modelId="{E8055739-B1F2-4D5A-8992-39B4DBDFE520}" type="presParOf" srcId="{A8C71DEF-C295-4299-8885-B92E5261793D}" destId="{F50905A4-12BE-4E9C-BE9C-52C41711FE42}" srcOrd="0" destOrd="0" presId="urn:microsoft.com/office/officeart/2005/8/layout/radial2"/>
    <dgm:cxn modelId="{EDA03486-F613-49EB-9162-CACBDBD47B60}" type="presParOf" srcId="{A8C71DEF-C295-4299-8885-B92E5261793D}" destId="{A21B7580-431D-4B3D-AABD-7952003EA929}" srcOrd="1" destOrd="0" presId="urn:microsoft.com/office/officeart/2005/8/layout/radial2"/>
    <dgm:cxn modelId="{B4CE5489-A86E-4C09-AD62-99719260B299}" type="presParOf" srcId="{2DC4FA1B-B538-4ED7-8801-89670CB76B6F}" destId="{B75A43FD-4BF3-46E1-9C82-D66FBF2FB0F1}" srcOrd="3" destOrd="0" presId="urn:microsoft.com/office/officeart/2005/8/layout/radial2"/>
    <dgm:cxn modelId="{2D2E2526-452A-478E-977F-4D1ED12106B8}" type="presParOf" srcId="{2DC4FA1B-B538-4ED7-8801-89670CB76B6F}" destId="{44D15E04-28E7-45B1-A17F-7E6C1816AD9D}" srcOrd="4" destOrd="0" presId="urn:microsoft.com/office/officeart/2005/8/layout/radial2"/>
    <dgm:cxn modelId="{FB56667C-49A6-40F7-A03A-50ED67A47786}" type="presParOf" srcId="{44D15E04-28E7-45B1-A17F-7E6C1816AD9D}" destId="{B2D38DFF-453C-4E7E-ACE7-A6697D82F9F3}" srcOrd="0" destOrd="0" presId="urn:microsoft.com/office/officeart/2005/8/layout/radial2"/>
    <dgm:cxn modelId="{DF0FEBCC-7212-4225-8110-C4B06CF2B738}" type="presParOf" srcId="{44D15E04-28E7-45B1-A17F-7E6C1816AD9D}" destId="{D9B50CA7-1548-441D-88AE-3FB5CDCB391A}" srcOrd="1" destOrd="0" presId="urn:microsoft.com/office/officeart/2005/8/layout/radial2"/>
    <dgm:cxn modelId="{42E6A1B0-8D09-4DD4-A205-35E8CF680428}" type="presParOf" srcId="{2DC4FA1B-B538-4ED7-8801-89670CB76B6F}" destId="{4556FBF9-F1AB-4D4D-8F70-0FEDB1808159}" srcOrd="5" destOrd="0" presId="urn:microsoft.com/office/officeart/2005/8/layout/radial2"/>
    <dgm:cxn modelId="{BB1DA106-6BAE-48AB-92B0-54D3D83E92A5}" type="presParOf" srcId="{2DC4FA1B-B538-4ED7-8801-89670CB76B6F}" destId="{8DD31998-F356-4688-A09D-0115A4608DED}" srcOrd="6" destOrd="0" presId="urn:microsoft.com/office/officeart/2005/8/layout/radial2"/>
    <dgm:cxn modelId="{4D9FCBDB-E371-462F-BE55-B2CE35381EB5}" type="presParOf" srcId="{8DD31998-F356-4688-A09D-0115A4608DED}" destId="{6599EE80-9E44-4088-B1DC-337127792917}" srcOrd="0" destOrd="0" presId="urn:microsoft.com/office/officeart/2005/8/layout/radial2"/>
    <dgm:cxn modelId="{A73D2D25-D694-4C85-B810-6E92B1E8BDD5}" type="presParOf" srcId="{8DD31998-F356-4688-A09D-0115A4608DED}" destId="{DB805FEC-122A-4218-8D0E-E4919D0189AE}" srcOrd="1" destOrd="0" presId="urn:microsoft.com/office/officeart/2005/8/layout/radial2"/>
    <dgm:cxn modelId="{794A765B-5708-4E40-B043-C83A55E76F78}" type="presParOf" srcId="{2DC4FA1B-B538-4ED7-8801-89670CB76B6F}" destId="{1B90E3E6-2521-4535-B460-2A0F9CCC8A86}" srcOrd="7" destOrd="0" presId="urn:microsoft.com/office/officeart/2005/8/layout/radial2"/>
    <dgm:cxn modelId="{78BF59A4-5651-4AC4-B1AA-7102BA17B482}" type="presParOf" srcId="{2DC4FA1B-B538-4ED7-8801-89670CB76B6F}" destId="{D1093B99-3AE6-4D28-9A5E-11A97D1E1ECD}" srcOrd="8" destOrd="0" presId="urn:microsoft.com/office/officeart/2005/8/layout/radial2"/>
    <dgm:cxn modelId="{18BCE711-2961-4465-8D46-6938C980F210}" type="presParOf" srcId="{D1093B99-3AE6-4D28-9A5E-11A97D1E1ECD}" destId="{E4385D8B-5E1B-41ED-B495-396352923ED4}" srcOrd="0" destOrd="0" presId="urn:microsoft.com/office/officeart/2005/8/layout/radial2"/>
    <dgm:cxn modelId="{01E3A7FE-C162-4AAC-B287-60B536EA23FF}" type="presParOf" srcId="{D1093B99-3AE6-4D28-9A5E-11A97D1E1ECD}" destId="{BD11CFB3-55DE-407B-B4A8-2CEE6BF4293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90E3E6-2521-4535-B460-2A0F9CCC8A86}">
      <dsp:nvSpPr>
        <dsp:cNvPr id="0" name=""/>
        <dsp:cNvSpPr/>
      </dsp:nvSpPr>
      <dsp:spPr>
        <a:xfrm rot="3683536">
          <a:off x="1403402" y="2694471"/>
          <a:ext cx="710976" cy="50097"/>
        </a:xfrm>
        <a:custGeom>
          <a:avLst/>
          <a:gdLst/>
          <a:ahLst/>
          <a:cxnLst/>
          <a:rect l="0" t="0" r="0" b="0"/>
          <a:pathLst>
            <a:path>
              <a:moveTo>
                <a:pt x="0" y="25048"/>
              </a:moveTo>
              <a:lnTo>
                <a:pt x="710976" y="2504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56FBF9-F1AB-4D4D-8F70-0FEDB1808159}">
      <dsp:nvSpPr>
        <dsp:cNvPr id="0" name=""/>
        <dsp:cNvSpPr/>
      </dsp:nvSpPr>
      <dsp:spPr>
        <a:xfrm rot="1312823">
          <a:off x="1794845" y="2181527"/>
          <a:ext cx="507632" cy="50097"/>
        </a:xfrm>
        <a:custGeom>
          <a:avLst/>
          <a:gdLst/>
          <a:ahLst/>
          <a:cxnLst/>
          <a:rect l="0" t="0" r="0" b="0"/>
          <a:pathLst>
            <a:path>
              <a:moveTo>
                <a:pt x="0" y="25048"/>
              </a:moveTo>
              <a:lnTo>
                <a:pt x="507632" y="2504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5A43FD-4BF3-46E1-9C82-D66FBF2FB0F1}">
      <dsp:nvSpPr>
        <dsp:cNvPr id="0" name=""/>
        <dsp:cNvSpPr/>
      </dsp:nvSpPr>
      <dsp:spPr>
        <a:xfrm rot="20287177">
          <a:off x="1794845" y="1595790"/>
          <a:ext cx="507632" cy="50097"/>
        </a:xfrm>
        <a:custGeom>
          <a:avLst/>
          <a:gdLst/>
          <a:ahLst/>
          <a:cxnLst/>
          <a:rect l="0" t="0" r="0" b="0"/>
          <a:pathLst>
            <a:path>
              <a:moveTo>
                <a:pt x="0" y="25048"/>
              </a:moveTo>
              <a:lnTo>
                <a:pt x="507632" y="2504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D66075-80AE-45D1-9E7A-7D8460A062F4}">
      <dsp:nvSpPr>
        <dsp:cNvPr id="0" name=""/>
        <dsp:cNvSpPr/>
      </dsp:nvSpPr>
      <dsp:spPr>
        <a:xfrm rot="17916464">
          <a:off x="1403402" y="1082846"/>
          <a:ext cx="710976" cy="50097"/>
        </a:xfrm>
        <a:custGeom>
          <a:avLst/>
          <a:gdLst/>
          <a:ahLst/>
          <a:cxnLst/>
          <a:rect l="0" t="0" r="0" b="0"/>
          <a:pathLst>
            <a:path>
              <a:moveTo>
                <a:pt x="0" y="25048"/>
              </a:moveTo>
              <a:lnTo>
                <a:pt x="710976" y="2504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8B3EF3-B78B-452F-8C39-0B9625EFF538}">
      <dsp:nvSpPr>
        <dsp:cNvPr id="0" name=""/>
        <dsp:cNvSpPr/>
      </dsp:nvSpPr>
      <dsp:spPr>
        <a:xfrm>
          <a:off x="614088" y="1208390"/>
          <a:ext cx="1410635" cy="141063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0905A4-12BE-4E9C-BE9C-52C41711FE42}">
      <dsp:nvSpPr>
        <dsp:cNvPr id="0" name=""/>
        <dsp:cNvSpPr/>
      </dsp:nvSpPr>
      <dsp:spPr>
        <a:xfrm>
          <a:off x="1708539" y="1088"/>
          <a:ext cx="846381" cy="846381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kern="1200" dirty="0" smtClean="0">
              <a:latin typeface="Segoe UI Historic" panose="020B0502040204020203" pitchFamily="34" charset="0"/>
              <a:cs typeface="Segoe UI Historic" panose="020B0502040204020203" pitchFamily="34" charset="0"/>
            </a:rPr>
            <a:t>巡</a:t>
          </a:r>
          <a:endParaRPr lang="zh-TW" sz="3400" kern="1200" dirty="0">
            <a:latin typeface="文鼎粗黑" panose="020B0609010101010101" pitchFamily="49" charset="-120"/>
            <a:ea typeface="文鼎粗黑" panose="020B0609010101010101" pitchFamily="49" charset="-120"/>
            <a:cs typeface="Segoe UI Historic" panose="020B0502040204020203" pitchFamily="34" charset="0"/>
          </a:endParaRPr>
        </a:p>
      </dsp:txBody>
      <dsp:txXfrm>
        <a:off x="1832489" y="125038"/>
        <a:ext cx="598481" cy="598481"/>
      </dsp:txXfrm>
    </dsp:sp>
    <dsp:sp modelId="{A21B7580-431D-4B3D-AABD-7952003EA929}">
      <dsp:nvSpPr>
        <dsp:cNvPr id="0" name=""/>
        <dsp:cNvSpPr/>
      </dsp:nvSpPr>
      <dsp:spPr>
        <a:xfrm>
          <a:off x="2639559" y="1088"/>
          <a:ext cx="1269572" cy="8463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latin typeface="文鼎粗黑" panose="020B0609010101010101" pitchFamily="49" charset="-120"/>
              <a:ea typeface="文鼎粗黑" panose="020B0609010101010101" pitchFamily="49" charset="-120"/>
              <a:cs typeface="Segoe UI Historic" panose="020B0502040204020203" pitchFamily="34" charset="0"/>
            </a:rPr>
            <a:t>巡檢容器</a:t>
          </a:r>
          <a:endParaRPr lang="zh-TW" sz="2800" kern="1200" dirty="0">
            <a:latin typeface="文鼎粗黑" panose="020B0609010101010101" pitchFamily="49" charset="-120"/>
            <a:ea typeface="文鼎粗黑" panose="020B0609010101010101" pitchFamily="49" charset="-120"/>
            <a:cs typeface="Segoe UI Historic" panose="020B0502040204020203" pitchFamily="34" charset="0"/>
          </a:endParaRPr>
        </a:p>
      </dsp:txBody>
      <dsp:txXfrm>
        <a:off x="2639559" y="1088"/>
        <a:ext cx="1269572" cy="846381"/>
      </dsp:txXfrm>
    </dsp:sp>
    <dsp:sp modelId="{B2D38DFF-453C-4E7E-ACE7-A6697D82F9F3}">
      <dsp:nvSpPr>
        <dsp:cNvPr id="0" name=""/>
        <dsp:cNvSpPr/>
      </dsp:nvSpPr>
      <dsp:spPr>
        <a:xfrm>
          <a:off x="2253708" y="945348"/>
          <a:ext cx="846381" cy="846381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kern="1200" dirty="0" smtClean="0">
              <a:latin typeface="文鼎粗黑" panose="020B0609010101010101" pitchFamily="49" charset="-120"/>
              <a:ea typeface="文鼎粗黑" panose="020B0609010101010101" pitchFamily="49" charset="-120"/>
              <a:cs typeface="Segoe UI Historic" panose="020B0502040204020203" pitchFamily="34" charset="0"/>
            </a:rPr>
            <a:t>倒</a:t>
          </a:r>
          <a:endParaRPr lang="zh-TW" sz="3400" kern="1200" dirty="0">
            <a:latin typeface="文鼎粗黑" panose="020B0609010101010101" pitchFamily="49" charset="-120"/>
            <a:ea typeface="文鼎粗黑" panose="020B0609010101010101" pitchFamily="49" charset="-120"/>
            <a:cs typeface="Segoe UI Historic" panose="020B0502040204020203" pitchFamily="34" charset="0"/>
          </a:endParaRPr>
        </a:p>
      </dsp:txBody>
      <dsp:txXfrm>
        <a:off x="2377658" y="1069298"/>
        <a:ext cx="598481" cy="598481"/>
      </dsp:txXfrm>
    </dsp:sp>
    <dsp:sp modelId="{D9B50CA7-1548-441D-88AE-3FB5CDCB391A}">
      <dsp:nvSpPr>
        <dsp:cNvPr id="0" name=""/>
        <dsp:cNvSpPr/>
      </dsp:nvSpPr>
      <dsp:spPr>
        <a:xfrm>
          <a:off x="3184728" y="945348"/>
          <a:ext cx="1269572" cy="8463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latin typeface="文鼎粗黑" panose="020B0609010101010101" pitchFamily="49" charset="-120"/>
              <a:ea typeface="文鼎粗黑" panose="020B0609010101010101" pitchFamily="49" charset="-120"/>
              <a:cs typeface="Segoe UI Historic" panose="020B0502040204020203" pitchFamily="34" charset="0"/>
            </a:rPr>
            <a:t>倒掉積水</a:t>
          </a:r>
          <a:endParaRPr lang="zh-TW" sz="2800" kern="1200" dirty="0">
            <a:latin typeface="文鼎粗黑" panose="020B0609010101010101" pitchFamily="49" charset="-120"/>
            <a:ea typeface="文鼎粗黑" panose="020B0609010101010101" pitchFamily="49" charset="-120"/>
            <a:cs typeface="Segoe UI Historic" panose="020B0502040204020203" pitchFamily="34" charset="0"/>
          </a:endParaRPr>
        </a:p>
      </dsp:txBody>
      <dsp:txXfrm>
        <a:off x="3184728" y="945348"/>
        <a:ext cx="1269572" cy="846381"/>
      </dsp:txXfrm>
    </dsp:sp>
    <dsp:sp modelId="{6599EE80-9E44-4088-B1DC-337127792917}">
      <dsp:nvSpPr>
        <dsp:cNvPr id="0" name=""/>
        <dsp:cNvSpPr/>
      </dsp:nvSpPr>
      <dsp:spPr>
        <a:xfrm>
          <a:off x="2253708" y="2035686"/>
          <a:ext cx="846381" cy="846381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kern="1200" dirty="0" smtClean="0">
              <a:latin typeface="文鼎粗黑" panose="020B0609010101010101" pitchFamily="49" charset="-120"/>
              <a:ea typeface="文鼎粗黑" panose="020B0609010101010101" pitchFamily="49" charset="-120"/>
              <a:cs typeface="Segoe UI Historic" panose="020B0502040204020203" pitchFamily="34" charset="0"/>
            </a:rPr>
            <a:t>清</a:t>
          </a:r>
          <a:endParaRPr lang="zh-TW" sz="3400" kern="1200" dirty="0">
            <a:latin typeface="文鼎粗黑" panose="020B0609010101010101" pitchFamily="49" charset="-120"/>
            <a:ea typeface="文鼎粗黑" panose="020B0609010101010101" pitchFamily="49" charset="-120"/>
            <a:cs typeface="Segoe UI Historic" panose="020B0502040204020203" pitchFamily="34" charset="0"/>
          </a:endParaRPr>
        </a:p>
      </dsp:txBody>
      <dsp:txXfrm>
        <a:off x="2377658" y="2159636"/>
        <a:ext cx="598481" cy="598481"/>
      </dsp:txXfrm>
    </dsp:sp>
    <dsp:sp modelId="{DB805FEC-122A-4218-8D0E-E4919D0189AE}">
      <dsp:nvSpPr>
        <dsp:cNvPr id="0" name=""/>
        <dsp:cNvSpPr/>
      </dsp:nvSpPr>
      <dsp:spPr>
        <a:xfrm>
          <a:off x="3184728" y="2035686"/>
          <a:ext cx="1269572" cy="8463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latin typeface="文鼎粗黑" panose="020B0609010101010101" pitchFamily="49" charset="-120"/>
              <a:ea typeface="文鼎粗黑" panose="020B0609010101010101" pitchFamily="49" charset="-120"/>
              <a:cs typeface="Segoe UI Historic" panose="020B0502040204020203" pitchFamily="34" charset="0"/>
            </a:rPr>
            <a:t>清潔容器</a:t>
          </a:r>
          <a:endParaRPr lang="zh-TW" sz="2800" kern="1200" dirty="0">
            <a:latin typeface="文鼎粗黑" panose="020B0609010101010101" pitchFamily="49" charset="-120"/>
            <a:ea typeface="文鼎粗黑" panose="020B0609010101010101" pitchFamily="49" charset="-120"/>
            <a:cs typeface="Segoe UI Historic" panose="020B0502040204020203" pitchFamily="34" charset="0"/>
          </a:endParaRPr>
        </a:p>
      </dsp:txBody>
      <dsp:txXfrm>
        <a:off x="3184728" y="2035686"/>
        <a:ext cx="1269572" cy="846381"/>
      </dsp:txXfrm>
    </dsp:sp>
    <dsp:sp modelId="{E4385D8B-5E1B-41ED-B495-396352923ED4}">
      <dsp:nvSpPr>
        <dsp:cNvPr id="0" name=""/>
        <dsp:cNvSpPr/>
      </dsp:nvSpPr>
      <dsp:spPr>
        <a:xfrm>
          <a:off x="1708539" y="2979946"/>
          <a:ext cx="846381" cy="846381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kern="1200" dirty="0" smtClean="0">
              <a:latin typeface="文鼎粗黑" panose="020B0609010101010101" pitchFamily="49" charset="-120"/>
              <a:ea typeface="文鼎粗黑" panose="020B0609010101010101" pitchFamily="49" charset="-120"/>
              <a:cs typeface="Segoe UI Historic" panose="020B0502040204020203" pitchFamily="34" charset="0"/>
            </a:rPr>
            <a:t>刷</a:t>
          </a:r>
          <a:endParaRPr lang="zh-TW" sz="3400" kern="1200" dirty="0">
            <a:latin typeface="文鼎粗黑" panose="020B0609010101010101" pitchFamily="49" charset="-120"/>
            <a:ea typeface="文鼎粗黑" panose="020B0609010101010101" pitchFamily="49" charset="-120"/>
            <a:cs typeface="Segoe UI Historic" panose="020B0502040204020203" pitchFamily="34" charset="0"/>
          </a:endParaRPr>
        </a:p>
      </dsp:txBody>
      <dsp:txXfrm>
        <a:off x="1832489" y="3103896"/>
        <a:ext cx="598481" cy="598481"/>
      </dsp:txXfrm>
    </dsp:sp>
    <dsp:sp modelId="{BD11CFB3-55DE-407B-B4A8-2CEE6BF4293D}">
      <dsp:nvSpPr>
        <dsp:cNvPr id="0" name=""/>
        <dsp:cNvSpPr/>
      </dsp:nvSpPr>
      <dsp:spPr>
        <a:xfrm>
          <a:off x="2639559" y="2979946"/>
          <a:ext cx="1269572" cy="8463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latin typeface="文鼎粗黑" panose="020B0609010101010101" pitchFamily="49" charset="-120"/>
              <a:ea typeface="文鼎粗黑" panose="020B0609010101010101" pitchFamily="49" charset="-120"/>
              <a:cs typeface="Segoe UI Historic" panose="020B0502040204020203" pitchFamily="34" charset="0"/>
            </a:rPr>
            <a:t>刷除蟲卵</a:t>
          </a:r>
          <a:endParaRPr lang="zh-TW" sz="2800" kern="1200" dirty="0">
            <a:latin typeface="文鼎粗黑" panose="020B0609010101010101" pitchFamily="49" charset="-120"/>
            <a:ea typeface="文鼎粗黑" panose="020B0609010101010101" pitchFamily="49" charset="-120"/>
            <a:cs typeface="Segoe UI Historic" panose="020B0502040204020203" pitchFamily="34" charset="0"/>
          </a:endParaRPr>
        </a:p>
      </dsp:txBody>
      <dsp:txXfrm>
        <a:off x="2639559" y="2979946"/>
        <a:ext cx="1269572" cy="8463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 flipH="1">
            <a:off x="2809667" y="2955444"/>
            <a:ext cx="3097443" cy="2750468"/>
          </a:xfrm>
          <a:prstGeom prst="noSmoking">
            <a:avLst>
              <a:gd name="adj" fmla="val 19224"/>
            </a:avLst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97276" l="3112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12401">
            <a:off x="6486879" y="3010909"/>
            <a:ext cx="1564063" cy="1453186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97276" l="3112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556" y="5412406"/>
            <a:ext cx="1564063" cy="1453186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97276" l="3112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0483" y="2657405"/>
            <a:ext cx="1564063" cy="1453186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97276" l="3112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444" y="3947325"/>
            <a:ext cx="1564063" cy="1453186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97276" l="3112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5072" y="2000093"/>
            <a:ext cx="1564063" cy="1453186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97276" l="3112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845" y="2052906"/>
            <a:ext cx="1564063" cy="1453186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97276" l="3112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82537">
            <a:off x="5742559" y="1859528"/>
            <a:ext cx="1564063" cy="1453186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97276" l="3112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0055" y="2036939"/>
            <a:ext cx="1564063" cy="1453186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97276" l="3112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2224" y="5258037"/>
            <a:ext cx="1564063" cy="1453186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97276" l="3112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0497" y="4437292"/>
            <a:ext cx="1564063" cy="1453186"/>
          </a:xfrm>
          <a:prstGeom prst="rect">
            <a:avLst/>
          </a:prstGeom>
        </p:spPr>
      </p:pic>
      <p:pic>
        <p:nvPicPr>
          <p:cNvPr id="16" name="圖片 1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97276" l="3112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7999" y="5391294"/>
            <a:ext cx="1564063" cy="1453186"/>
          </a:xfrm>
          <a:prstGeom prst="rect">
            <a:avLst/>
          </a:prstGeom>
        </p:spPr>
      </p:pic>
      <p:pic>
        <p:nvPicPr>
          <p:cNvPr id="17" name="圖片 1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97276" l="3112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9317" y="3717534"/>
            <a:ext cx="1564063" cy="1453186"/>
          </a:xfrm>
          <a:prstGeom prst="rect">
            <a:avLst/>
          </a:prstGeom>
        </p:spPr>
      </p:pic>
      <p:pic>
        <p:nvPicPr>
          <p:cNvPr id="18" name="圖片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97276" l="3112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6260" y="5550033"/>
            <a:ext cx="1564063" cy="1453186"/>
          </a:xfrm>
          <a:prstGeom prst="rect">
            <a:avLst/>
          </a:prstGeom>
        </p:spPr>
      </p:pic>
      <p:pic>
        <p:nvPicPr>
          <p:cNvPr id="19" name="圖片 18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97276" l="3112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727" y="741539"/>
            <a:ext cx="1564063" cy="1453186"/>
          </a:xfrm>
          <a:prstGeom prst="rect">
            <a:avLst/>
          </a:prstGeom>
        </p:spPr>
      </p:pic>
      <p:pic>
        <p:nvPicPr>
          <p:cNvPr id="20" name="圖片 1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97276" l="3112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0896" y="4022086"/>
            <a:ext cx="1564063" cy="1453186"/>
          </a:xfrm>
          <a:prstGeom prst="rect">
            <a:avLst/>
          </a:prstGeom>
        </p:spPr>
      </p:pic>
      <p:pic>
        <p:nvPicPr>
          <p:cNvPr id="21" name="圖片 20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97276" l="3112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8929" y="3253774"/>
            <a:ext cx="1564063" cy="1453186"/>
          </a:xfrm>
          <a:prstGeom prst="rect">
            <a:avLst/>
          </a:prstGeom>
        </p:spPr>
      </p:pic>
      <p:pic>
        <p:nvPicPr>
          <p:cNvPr id="22" name="圖片 2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97276" l="3112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335" y="3139592"/>
            <a:ext cx="1564063" cy="1453186"/>
          </a:xfrm>
          <a:prstGeom prst="rect">
            <a:avLst/>
          </a:prstGeom>
        </p:spPr>
      </p:pic>
      <p:pic>
        <p:nvPicPr>
          <p:cNvPr id="23" name="圖片 2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97276" l="3112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907" y="866289"/>
            <a:ext cx="1564063" cy="1453186"/>
          </a:xfrm>
          <a:prstGeom prst="rect">
            <a:avLst/>
          </a:prstGeom>
        </p:spPr>
      </p:pic>
      <p:pic>
        <p:nvPicPr>
          <p:cNvPr id="24" name="圖片 2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97276" l="3112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4759" y="4967481"/>
            <a:ext cx="1564063" cy="1453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970536031"/>
              </p:ext>
            </p:extLst>
          </p:nvPr>
        </p:nvGraphicFramePr>
        <p:xfrm>
          <a:off x="1815737" y="2050869"/>
          <a:ext cx="5068389" cy="3827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 rot="10988046" flipH="1" flipV="1">
            <a:off x="6374153" y="4072702"/>
            <a:ext cx="2543253" cy="17373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653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文鼎粗黑</vt:lpstr>
      <vt:lpstr>華康海報體 Std W12</vt:lpstr>
      <vt:lpstr>微軟正黑體</vt:lpstr>
      <vt:lpstr>新細明體</vt:lpstr>
      <vt:lpstr>Arial</vt:lpstr>
      <vt:lpstr>Calibri</vt:lpstr>
      <vt:lpstr>Calibri Light</vt:lpstr>
      <vt:lpstr>Segoe UI Historic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2019-10-21T06:06:02Z</dcterms:modified>
</cp:coreProperties>
</file>