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83D2D7-9CEA-4D5C-B7AD-21E811014D3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A9D14E1-3AD6-4FD4-A830-286ACB2476D2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5AEC61F4-1005-4929-8B71-548C3A21D86A}" type="parTrans" cxnId="{6A94B7B8-6ED9-4018-ACD2-77BEFA4A661D}">
      <dgm:prSet/>
      <dgm:spPr/>
      <dgm:t>
        <a:bodyPr/>
        <a:lstStyle/>
        <a:p>
          <a:endParaRPr lang="zh-TW" altLang="en-US"/>
        </a:p>
      </dgm:t>
    </dgm:pt>
    <dgm:pt modelId="{49C668CB-4026-45B7-B9A1-F311E1AE3B25}" type="sibTrans" cxnId="{6A94B7B8-6ED9-4018-ACD2-77BEFA4A661D}">
      <dgm:prSet/>
      <dgm:spPr/>
      <dgm:t>
        <a:bodyPr/>
        <a:lstStyle/>
        <a:p>
          <a:endParaRPr lang="zh-TW" altLang="en-US"/>
        </a:p>
      </dgm:t>
    </dgm:pt>
    <dgm:pt modelId="{60517C8F-4DF8-49AF-9D8F-127B8540EB9A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79376863-7770-4117-97CC-719DA2CA372E}" type="parTrans" cxnId="{82EE44E4-B0D4-4A62-AE3C-37F129D85EF3}">
      <dgm:prSet/>
      <dgm:spPr/>
      <dgm:t>
        <a:bodyPr/>
        <a:lstStyle/>
        <a:p>
          <a:endParaRPr lang="zh-TW" altLang="en-US"/>
        </a:p>
      </dgm:t>
    </dgm:pt>
    <dgm:pt modelId="{ADF7C802-2B6C-4533-8B39-AFBFC471C0A5}" type="sibTrans" cxnId="{82EE44E4-B0D4-4A62-AE3C-37F129D85EF3}">
      <dgm:prSet/>
      <dgm:spPr/>
      <dgm:t>
        <a:bodyPr/>
        <a:lstStyle/>
        <a:p>
          <a:endParaRPr lang="zh-TW" altLang="en-US"/>
        </a:p>
      </dgm:t>
    </dgm:pt>
    <dgm:pt modelId="{8D574FBF-1D55-4756-8DE8-C9B3CEE2FBEC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6C5BF563-56EF-4D8F-8AD1-7154AAC4CD9E}" type="parTrans" cxnId="{75EA4292-4F97-4A66-B260-C53EF20CE10C}">
      <dgm:prSet/>
      <dgm:spPr/>
      <dgm:t>
        <a:bodyPr/>
        <a:lstStyle/>
        <a:p>
          <a:endParaRPr lang="zh-TW" altLang="en-US"/>
        </a:p>
      </dgm:t>
    </dgm:pt>
    <dgm:pt modelId="{364C27B9-68C5-49C1-85E3-1022723D8511}" type="sibTrans" cxnId="{75EA4292-4F97-4A66-B260-C53EF20CE10C}">
      <dgm:prSet/>
      <dgm:spPr/>
      <dgm:t>
        <a:bodyPr/>
        <a:lstStyle/>
        <a:p>
          <a:endParaRPr lang="zh-TW" altLang="en-US"/>
        </a:p>
      </dgm:t>
    </dgm:pt>
    <dgm:pt modelId="{890F49BF-3BD7-4EEC-891B-5DF892556230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82EDD660-EC1C-47F9-B750-34383D72B5EE}" type="parTrans" cxnId="{5076BAD3-845E-43B1-9A27-2432064A0E83}">
      <dgm:prSet/>
      <dgm:spPr/>
      <dgm:t>
        <a:bodyPr/>
        <a:lstStyle/>
        <a:p>
          <a:endParaRPr lang="zh-TW" altLang="en-US"/>
        </a:p>
      </dgm:t>
    </dgm:pt>
    <dgm:pt modelId="{E1D2C38E-4ECE-44F9-B4A1-14E734AC93A9}" type="sibTrans" cxnId="{5076BAD3-845E-43B1-9A27-2432064A0E83}">
      <dgm:prSet/>
      <dgm:spPr/>
      <dgm:t>
        <a:bodyPr/>
        <a:lstStyle/>
        <a:p>
          <a:endParaRPr lang="zh-TW" altLang="en-US"/>
        </a:p>
      </dgm:t>
    </dgm:pt>
    <dgm:pt modelId="{BACE03E6-2342-4A8B-9796-156C83B04F1C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1C34C3BF-D445-4704-A828-CA4B26852D01}" type="parTrans" cxnId="{5EB66D71-3C69-446A-A9BA-2F4803E07623}">
      <dgm:prSet/>
      <dgm:spPr/>
      <dgm:t>
        <a:bodyPr/>
        <a:lstStyle/>
        <a:p>
          <a:endParaRPr lang="zh-TW" altLang="en-US"/>
        </a:p>
      </dgm:t>
    </dgm:pt>
    <dgm:pt modelId="{A0F51DB3-3D91-421E-A4AB-48FA25558B6F}" type="sibTrans" cxnId="{5EB66D71-3C69-446A-A9BA-2F4803E07623}">
      <dgm:prSet/>
      <dgm:spPr/>
      <dgm:t>
        <a:bodyPr/>
        <a:lstStyle/>
        <a:p>
          <a:endParaRPr lang="zh-TW" altLang="en-US"/>
        </a:p>
      </dgm:t>
    </dgm:pt>
    <dgm:pt modelId="{6A2E7E65-6A3A-4F14-BDFD-4594FD4B0E35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AFB4C47A-1A1C-4217-A4E9-512BBFF26CDA}" type="parTrans" cxnId="{14FE36FE-6808-4C78-BF2E-F8EE86A27C97}">
      <dgm:prSet/>
      <dgm:spPr/>
      <dgm:t>
        <a:bodyPr/>
        <a:lstStyle/>
        <a:p>
          <a:endParaRPr lang="zh-TW" altLang="en-US"/>
        </a:p>
      </dgm:t>
    </dgm:pt>
    <dgm:pt modelId="{E70DCE7B-FE7B-4922-B118-1C966557D821}" type="sibTrans" cxnId="{14FE36FE-6808-4C78-BF2E-F8EE86A27C97}">
      <dgm:prSet/>
      <dgm:spPr/>
      <dgm:t>
        <a:bodyPr/>
        <a:lstStyle/>
        <a:p>
          <a:endParaRPr lang="zh-TW" altLang="en-US"/>
        </a:p>
      </dgm:t>
    </dgm:pt>
    <dgm:pt modelId="{90E322B2-D39F-4EA0-AFC5-E226923DDAED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92AF1884-5931-4F6E-A272-A0126DCC7AE7}" type="parTrans" cxnId="{E9E0328A-54B6-42A3-9484-B9C726A3A4F0}">
      <dgm:prSet/>
      <dgm:spPr/>
      <dgm:t>
        <a:bodyPr/>
        <a:lstStyle/>
        <a:p>
          <a:endParaRPr lang="zh-TW" altLang="en-US"/>
        </a:p>
      </dgm:t>
    </dgm:pt>
    <dgm:pt modelId="{EAD592A9-BF0B-44F4-ACE2-10CE0E459865}" type="sibTrans" cxnId="{E9E0328A-54B6-42A3-9484-B9C726A3A4F0}">
      <dgm:prSet/>
      <dgm:spPr/>
      <dgm:t>
        <a:bodyPr/>
        <a:lstStyle/>
        <a:p>
          <a:endParaRPr lang="zh-TW" altLang="en-US"/>
        </a:p>
      </dgm:t>
    </dgm:pt>
    <dgm:pt modelId="{D1C74923-9305-48AD-9892-07BE9885E9C0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83690A5F-F94C-4D9C-90EF-5816940EADC7}" type="parTrans" cxnId="{C081ADA4-7FB0-494B-BABD-EEC8874F7C26}">
      <dgm:prSet/>
      <dgm:spPr/>
      <dgm:t>
        <a:bodyPr/>
        <a:lstStyle/>
        <a:p>
          <a:endParaRPr lang="zh-TW" altLang="en-US"/>
        </a:p>
      </dgm:t>
    </dgm:pt>
    <dgm:pt modelId="{01A2C20D-05CD-4DCF-97C0-F442C65D7DE9}" type="sibTrans" cxnId="{C081ADA4-7FB0-494B-BABD-EEC8874F7C26}">
      <dgm:prSet/>
      <dgm:spPr/>
      <dgm:t>
        <a:bodyPr/>
        <a:lstStyle/>
        <a:p>
          <a:endParaRPr lang="zh-TW" altLang="en-US"/>
        </a:p>
      </dgm:t>
    </dgm:pt>
    <dgm:pt modelId="{80873D1A-D386-458A-8345-86D3FA8A13FD}" type="pres">
      <dgm:prSet presAssocID="{3E83D2D7-9CEA-4D5C-B7AD-21E811014D3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4974D49-4B83-486E-B4C6-E0165F0535F9}" type="pres">
      <dgm:prSet presAssocID="{3E83D2D7-9CEA-4D5C-B7AD-21E811014D32}" presName="cycle" presStyleCnt="0"/>
      <dgm:spPr/>
    </dgm:pt>
    <dgm:pt modelId="{A4826813-4E27-4D5A-A813-595D549D44DB}" type="pres">
      <dgm:prSet presAssocID="{3E83D2D7-9CEA-4D5C-B7AD-21E811014D32}" presName="centerShape" presStyleCnt="0"/>
      <dgm:spPr/>
    </dgm:pt>
    <dgm:pt modelId="{7A8F2249-86D6-460A-90B1-65A37A0E9A11}" type="pres">
      <dgm:prSet presAssocID="{3E83D2D7-9CEA-4D5C-B7AD-21E811014D32}" presName="connSite" presStyleLbl="node1" presStyleIdx="0" presStyleCnt="5"/>
      <dgm:spPr/>
    </dgm:pt>
    <dgm:pt modelId="{93112BAA-D024-4A41-AEC2-A66E728D5F69}" type="pres">
      <dgm:prSet presAssocID="{3E83D2D7-9CEA-4D5C-B7AD-21E811014D32}" presName="visible" presStyleLbl="node1" presStyleIdx="0" presStyleCnt="5" custLinFactNeighborX="-9187" custLinFactNeighborY="-176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98B2740-1651-4513-8221-034F4F7D2947}" type="pres">
      <dgm:prSet presAssocID="{5AEC61F4-1005-4929-8B71-548C3A21D86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D20A06D-9E2B-4340-89ED-1985EA817C25}" type="pres">
      <dgm:prSet presAssocID="{6A9D14E1-3AD6-4FD4-A830-286ACB2476D2}" presName="node" presStyleCnt="0"/>
      <dgm:spPr/>
    </dgm:pt>
    <dgm:pt modelId="{696338EC-7089-414A-A8FA-A1D8F47EF313}" type="pres">
      <dgm:prSet presAssocID="{6A9D14E1-3AD6-4FD4-A830-286ACB2476D2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0C2BEC-4F3F-425F-8351-D0239FEE06A4}" type="pres">
      <dgm:prSet presAssocID="{6A9D14E1-3AD6-4FD4-A830-286ACB2476D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9AF6ED-8373-4E59-9258-C9053E921578}" type="pres">
      <dgm:prSet presAssocID="{6C5BF563-56EF-4D8F-8AD1-7154AAC4CD9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705F769-A669-4060-86FC-5A2731856F69}" type="pres">
      <dgm:prSet presAssocID="{8D574FBF-1D55-4756-8DE8-C9B3CEE2FBEC}" presName="node" presStyleCnt="0"/>
      <dgm:spPr/>
    </dgm:pt>
    <dgm:pt modelId="{4BD7D0E8-0A12-4A69-8C91-91B6974AAA00}" type="pres">
      <dgm:prSet presAssocID="{8D574FBF-1D55-4756-8DE8-C9B3CEE2FBE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49871B-099B-4115-A8E3-2A8B44457DE7}" type="pres">
      <dgm:prSet presAssocID="{8D574FBF-1D55-4756-8DE8-C9B3CEE2FBE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3C7A57-7CB9-4A11-926D-DDF19543CCD9}" type="pres">
      <dgm:prSet presAssocID="{1C34C3BF-D445-4704-A828-CA4B26852D0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0534855-1F48-4967-B2AD-376E784A0704}" type="pres">
      <dgm:prSet presAssocID="{BACE03E6-2342-4A8B-9796-156C83B04F1C}" presName="node" presStyleCnt="0"/>
      <dgm:spPr/>
    </dgm:pt>
    <dgm:pt modelId="{9409E616-7259-4284-93F1-0053851F9844}" type="pres">
      <dgm:prSet presAssocID="{BACE03E6-2342-4A8B-9796-156C83B04F1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FD16FC-9BA3-4762-84DC-691F20765A05}" type="pres">
      <dgm:prSet presAssocID="{BACE03E6-2342-4A8B-9796-156C83B04F1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0C0033-B21C-4BA8-8526-47C740F9E427}" type="pres">
      <dgm:prSet presAssocID="{92AF1884-5931-4F6E-A272-A0126DCC7AE7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3DCE3D0-760D-4E9E-BA81-5BD6A2A01391}" type="pres">
      <dgm:prSet presAssocID="{90E322B2-D39F-4EA0-AFC5-E226923DDAED}" presName="node" presStyleCnt="0"/>
      <dgm:spPr/>
    </dgm:pt>
    <dgm:pt modelId="{DEE46466-DA1C-4B12-B102-CB0A86EAF3C0}" type="pres">
      <dgm:prSet presAssocID="{90E322B2-D39F-4EA0-AFC5-E226923DDAE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AA457D-BA77-46EF-9548-472DD11AF64E}" type="pres">
      <dgm:prSet presAssocID="{90E322B2-D39F-4EA0-AFC5-E226923DDAE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9E0328A-54B6-42A3-9484-B9C726A3A4F0}" srcId="{3E83D2D7-9CEA-4D5C-B7AD-21E811014D32}" destId="{90E322B2-D39F-4EA0-AFC5-E226923DDAED}" srcOrd="3" destOrd="0" parTransId="{92AF1884-5931-4F6E-A272-A0126DCC7AE7}" sibTransId="{EAD592A9-BF0B-44F4-ACE2-10CE0E459865}"/>
    <dgm:cxn modelId="{5EB66D71-3C69-446A-A9BA-2F4803E07623}" srcId="{3E83D2D7-9CEA-4D5C-B7AD-21E811014D32}" destId="{BACE03E6-2342-4A8B-9796-156C83B04F1C}" srcOrd="2" destOrd="0" parTransId="{1C34C3BF-D445-4704-A828-CA4B26852D01}" sibTransId="{A0F51DB3-3D91-421E-A4AB-48FA25558B6F}"/>
    <dgm:cxn modelId="{8EE4C437-ED09-42DD-B913-C3A0E052938E}" type="presOf" srcId="{6A2E7E65-6A3A-4F14-BDFD-4594FD4B0E35}" destId="{51FD16FC-9BA3-4762-84DC-691F20765A05}" srcOrd="0" destOrd="0" presId="urn:microsoft.com/office/officeart/2005/8/layout/radial2"/>
    <dgm:cxn modelId="{CCC90619-40C0-4653-99C9-D3F362AB8CAA}" type="presOf" srcId="{3E83D2D7-9CEA-4D5C-B7AD-21E811014D32}" destId="{80873D1A-D386-458A-8345-86D3FA8A13FD}" srcOrd="0" destOrd="0" presId="urn:microsoft.com/office/officeart/2005/8/layout/radial2"/>
    <dgm:cxn modelId="{13280DD8-204F-4037-AD04-779353E2AFDB}" type="presOf" srcId="{D1C74923-9305-48AD-9892-07BE9885E9C0}" destId="{CEAA457D-BA77-46EF-9548-472DD11AF64E}" srcOrd="0" destOrd="0" presId="urn:microsoft.com/office/officeart/2005/8/layout/radial2"/>
    <dgm:cxn modelId="{6A94B7B8-6ED9-4018-ACD2-77BEFA4A661D}" srcId="{3E83D2D7-9CEA-4D5C-B7AD-21E811014D32}" destId="{6A9D14E1-3AD6-4FD4-A830-286ACB2476D2}" srcOrd="0" destOrd="0" parTransId="{5AEC61F4-1005-4929-8B71-548C3A21D86A}" sibTransId="{49C668CB-4026-45B7-B9A1-F311E1AE3B25}"/>
    <dgm:cxn modelId="{14FE36FE-6808-4C78-BF2E-F8EE86A27C97}" srcId="{BACE03E6-2342-4A8B-9796-156C83B04F1C}" destId="{6A2E7E65-6A3A-4F14-BDFD-4594FD4B0E35}" srcOrd="0" destOrd="0" parTransId="{AFB4C47A-1A1C-4217-A4E9-512BBFF26CDA}" sibTransId="{E70DCE7B-FE7B-4922-B118-1C966557D821}"/>
    <dgm:cxn modelId="{98988F0C-B12A-4172-B6E1-EB337F58BB5E}" type="presOf" srcId="{60517C8F-4DF8-49AF-9D8F-127B8540EB9A}" destId="{990C2BEC-4F3F-425F-8351-D0239FEE06A4}" srcOrd="0" destOrd="0" presId="urn:microsoft.com/office/officeart/2005/8/layout/radial2"/>
    <dgm:cxn modelId="{C081ADA4-7FB0-494B-BABD-EEC8874F7C26}" srcId="{90E322B2-D39F-4EA0-AFC5-E226923DDAED}" destId="{D1C74923-9305-48AD-9892-07BE9885E9C0}" srcOrd="0" destOrd="0" parTransId="{83690A5F-F94C-4D9C-90EF-5816940EADC7}" sibTransId="{01A2C20D-05CD-4DCF-97C0-F442C65D7DE9}"/>
    <dgm:cxn modelId="{E276F710-4061-4F50-8104-93040C67B739}" type="presOf" srcId="{92AF1884-5931-4F6E-A272-A0126DCC7AE7}" destId="{410C0033-B21C-4BA8-8526-47C740F9E427}" srcOrd="0" destOrd="0" presId="urn:microsoft.com/office/officeart/2005/8/layout/radial2"/>
    <dgm:cxn modelId="{75EA4292-4F97-4A66-B260-C53EF20CE10C}" srcId="{3E83D2D7-9CEA-4D5C-B7AD-21E811014D32}" destId="{8D574FBF-1D55-4756-8DE8-C9B3CEE2FBEC}" srcOrd="1" destOrd="0" parTransId="{6C5BF563-56EF-4D8F-8AD1-7154AAC4CD9E}" sibTransId="{364C27B9-68C5-49C1-85E3-1022723D8511}"/>
    <dgm:cxn modelId="{3B1F0D96-9064-4A4E-8F08-839531AF1768}" type="presOf" srcId="{6C5BF563-56EF-4D8F-8AD1-7154AAC4CD9E}" destId="{0C9AF6ED-8373-4E59-9258-C9053E921578}" srcOrd="0" destOrd="0" presId="urn:microsoft.com/office/officeart/2005/8/layout/radial2"/>
    <dgm:cxn modelId="{6A3963B7-E978-46BD-AAB1-6C23EFF5A957}" type="presOf" srcId="{890F49BF-3BD7-4EEC-891B-5DF892556230}" destId="{5549871B-099B-4115-A8E3-2A8B44457DE7}" srcOrd="0" destOrd="0" presId="urn:microsoft.com/office/officeart/2005/8/layout/radial2"/>
    <dgm:cxn modelId="{9A2F80E9-302C-4438-8FDD-DCD17192775E}" type="presOf" srcId="{90E322B2-D39F-4EA0-AFC5-E226923DDAED}" destId="{DEE46466-DA1C-4B12-B102-CB0A86EAF3C0}" srcOrd="0" destOrd="0" presId="urn:microsoft.com/office/officeart/2005/8/layout/radial2"/>
    <dgm:cxn modelId="{52380291-3793-40CA-9928-139BDDD40A46}" type="presOf" srcId="{BACE03E6-2342-4A8B-9796-156C83B04F1C}" destId="{9409E616-7259-4284-93F1-0053851F9844}" srcOrd="0" destOrd="0" presId="urn:microsoft.com/office/officeart/2005/8/layout/radial2"/>
    <dgm:cxn modelId="{82EE44E4-B0D4-4A62-AE3C-37F129D85EF3}" srcId="{6A9D14E1-3AD6-4FD4-A830-286ACB2476D2}" destId="{60517C8F-4DF8-49AF-9D8F-127B8540EB9A}" srcOrd="0" destOrd="0" parTransId="{79376863-7770-4117-97CC-719DA2CA372E}" sibTransId="{ADF7C802-2B6C-4533-8B39-AFBFC471C0A5}"/>
    <dgm:cxn modelId="{D6932E39-045C-4216-BFD9-BA87AB73018C}" type="presOf" srcId="{6A9D14E1-3AD6-4FD4-A830-286ACB2476D2}" destId="{696338EC-7089-414A-A8FA-A1D8F47EF313}" srcOrd="0" destOrd="0" presId="urn:microsoft.com/office/officeart/2005/8/layout/radial2"/>
    <dgm:cxn modelId="{1C37153A-145F-42FF-8CD0-7C6D1B81E28F}" type="presOf" srcId="{5AEC61F4-1005-4929-8B71-548C3A21D86A}" destId="{E98B2740-1651-4513-8221-034F4F7D2947}" srcOrd="0" destOrd="0" presId="urn:microsoft.com/office/officeart/2005/8/layout/radial2"/>
    <dgm:cxn modelId="{AADD1779-452C-4B3D-BFC3-30B98B9AF0CF}" type="presOf" srcId="{8D574FBF-1D55-4756-8DE8-C9B3CEE2FBEC}" destId="{4BD7D0E8-0A12-4A69-8C91-91B6974AAA00}" srcOrd="0" destOrd="0" presId="urn:microsoft.com/office/officeart/2005/8/layout/radial2"/>
    <dgm:cxn modelId="{827A1965-739B-44E3-BBB7-DDB77AD4A667}" type="presOf" srcId="{1C34C3BF-D445-4704-A828-CA4B26852D01}" destId="{DF3C7A57-7CB9-4A11-926D-DDF19543CCD9}" srcOrd="0" destOrd="0" presId="urn:microsoft.com/office/officeart/2005/8/layout/radial2"/>
    <dgm:cxn modelId="{5076BAD3-845E-43B1-9A27-2432064A0E83}" srcId="{8D574FBF-1D55-4756-8DE8-C9B3CEE2FBEC}" destId="{890F49BF-3BD7-4EEC-891B-5DF892556230}" srcOrd="0" destOrd="0" parTransId="{82EDD660-EC1C-47F9-B750-34383D72B5EE}" sibTransId="{E1D2C38E-4ECE-44F9-B4A1-14E734AC93A9}"/>
    <dgm:cxn modelId="{AE714DFA-33C9-4B02-BD77-3D523AEBFFE9}" type="presParOf" srcId="{80873D1A-D386-458A-8345-86D3FA8A13FD}" destId="{34974D49-4B83-486E-B4C6-E0165F0535F9}" srcOrd="0" destOrd="0" presId="urn:microsoft.com/office/officeart/2005/8/layout/radial2"/>
    <dgm:cxn modelId="{5519A97A-A3DD-42B7-8605-253EFCEDFBE5}" type="presParOf" srcId="{34974D49-4B83-486E-B4C6-E0165F0535F9}" destId="{A4826813-4E27-4D5A-A813-595D549D44DB}" srcOrd="0" destOrd="0" presId="urn:microsoft.com/office/officeart/2005/8/layout/radial2"/>
    <dgm:cxn modelId="{317C3DE2-6C58-441A-B472-EF6515F5D317}" type="presParOf" srcId="{A4826813-4E27-4D5A-A813-595D549D44DB}" destId="{7A8F2249-86D6-460A-90B1-65A37A0E9A11}" srcOrd="0" destOrd="0" presId="urn:microsoft.com/office/officeart/2005/8/layout/radial2"/>
    <dgm:cxn modelId="{C5CCD87D-53BC-45F0-B957-46293C7ED8B6}" type="presParOf" srcId="{A4826813-4E27-4D5A-A813-595D549D44DB}" destId="{93112BAA-D024-4A41-AEC2-A66E728D5F69}" srcOrd="1" destOrd="0" presId="urn:microsoft.com/office/officeart/2005/8/layout/radial2"/>
    <dgm:cxn modelId="{412F1A72-CA50-43A5-A12B-30C8C2E1AE78}" type="presParOf" srcId="{34974D49-4B83-486E-B4C6-E0165F0535F9}" destId="{E98B2740-1651-4513-8221-034F4F7D2947}" srcOrd="1" destOrd="0" presId="urn:microsoft.com/office/officeart/2005/8/layout/radial2"/>
    <dgm:cxn modelId="{CFBC46AA-3150-4E7A-A9D4-B28F7B6A3B67}" type="presParOf" srcId="{34974D49-4B83-486E-B4C6-E0165F0535F9}" destId="{DD20A06D-9E2B-4340-89ED-1985EA817C25}" srcOrd="2" destOrd="0" presId="urn:microsoft.com/office/officeart/2005/8/layout/radial2"/>
    <dgm:cxn modelId="{E2960345-0CC8-41B9-B879-2D7B0A1E13BA}" type="presParOf" srcId="{DD20A06D-9E2B-4340-89ED-1985EA817C25}" destId="{696338EC-7089-414A-A8FA-A1D8F47EF313}" srcOrd="0" destOrd="0" presId="urn:microsoft.com/office/officeart/2005/8/layout/radial2"/>
    <dgm:cxn modelId="{3E7A9A0F-2918-4B84-9DE9-5EC291C5524F}" type="presParOf" srcId="{DD20A06D-9E2B-4340-89ED-1985EA817C25}" destId="{990C2BEC-4F3F-425F-8351-D0239FEE06A4}" srcOrd="1" destOrd="0" presId="urn:microsoft.com/office/officeart/2005/8/layout/radial2"/>
    <dgm:cxn modelId="{716096CA-A166-4E8A-9D20-3A940104F5FF}" type="presParOf" srcId="{34974D49-4B83-486E-B4C6-E0165F0535F9}" destId="{0C9AF6ED-8373-4E59-9258-C9053E921578}" srcOrd="3" destOrd="0" presId="urn:microsoft.com/office/officeart/2005/8/layout/radial2"/>
    <dgm:cxn modelId="{66DCA14D-F831-4A48-9AED-C5FD3C1C495D}" type="presParOf" srcId="{34974D49-4B83-486E-B4C6-E0165F0535F9}" destId="{6705F769-A669-4060-86FC-5A2731856F69}" srcOrd="4" destOrd="0" presId="urn:microsoft.com/office/officeart/2005/8/layout/radial2"/>
    <dgm:cxn modelId="{B422FF98-7E89-41FB-89BD-8F3169D4D50F}" type="presParOf" srcId="{6705F769-A669-4060-86FC-5A2731856F69}" destId="{4BD7D0E8-0A12-4A69-8C91-91B6974AAA00}" srcOrd="0" destOrd="0" presId="urn:microsoft.com/office/officeart/2005/8/layout/radial2"/>
    <dgm:cxn modelId="{47B10178-24A9-4F5F-AE4A-CB6B57763EE7}" type="presParOf" srcId="{6705F769-A669-4060-86FC-5A2731856F69}" destId="{5549871B-099B-4115-A8E3-2A8B44457DE7}" srcOrd="1" destOrd="0" presId="urn:microsoft.com/office/officeart/2005/8/layout/radial2"/>
    <dgm:cxn modelId="{6546D81B-92A1-4C3C-B0CB-B9CC2064087A}" type="presParOf" srcId="{34974D49-4B83-486E-B4C6-E0165F0535F9}" destId="{DF3C7A57-7CB9-4A11-926D-DDF19543CCD9}" srcOrd="5" destOrd="0" presId="urn:microsoft.com/office/officeart/2005/8/layout/radial2"/>
    <dgm:cxn modelId="{C8CB9790-45FE-4168-8521-C9A0A363DF60}" type="presParOf" srcId="{34974D49-4B83-486E-B4C6-E0165F0535F9}" destId="{90534855-1F48-4967-B2AD-376E784A0704}" srcOrd="6" destOrd="0" presId="urn:microsoft.com/office/officeart/2005/8/layout/radial2"/>
    <dgm:cxn modelId="{3CE40EF5-7D14-4D4F-904B-175A2FCC7322}" type="presParOf" srcId="{90534855-1F48-4967-B2AD-376E784A0704}" destId="{9409E616-7259-4284-93F1-0053851F9844}" srcOrd="0" destOrd="0" presId="urn:microsoft.com/office/officeart/2005/8/layout/radial2"/>
    <dgm:cxn modelId="{4DAF1252-03E7-4581-BF3E-A86B784E7AF9}" type="presParOf" srcId="{90534855-1F48-4967-B2AD-376E784A0704}" destId="{51FD16FC-9BA3-4762-84DC-691F20765A05}" srcOrd="1" destOrd="0" presId="urn:microsoft.com/office/officeart/2005/8/layout/radial2"/>
    <dgm:cxn modelId="{660D04BA-2B6C-4965-9B1E-EC42EFB36FAD}" type="presParOf" srcId="{34974D49-4B83-486E-B4C6-E0165F0535F9}" destId="{410C0033-B21C-4BA8-8526-47C740F9E427}" srcOrd="7" destOrd="0" presId="urn:microsoft.com/office/officeart/2005/8/layout/radial2"/>
    <dgm:cxn modelId="{A2A80EDB-60F0-4031-B011-108C91C5C729}" type="presParOf" srcId="{34974D49-4B83-486E-B4C6-E0165F0535F9}" destId="{53DCE3D0-760D-4E9E-BA81-5BD6A2A01391}" srcOrd="8" destOrd="0" presId="urn:microsoft.com/office/officeart/2005/8/layout/radial2"/>
    <dgm:cxn modelId="{E451549E-BD44-48EC-B01B-31577E46B100}" type="presParOf" srcId="{53DCE3D0-760D-4E9E-BA81-5BD6A2A01391}" destId="{DEE46466-DA1C-4B12-B102-CB0A86EAF3C0}" srcOrd="0" destOrd="0" presId="urn:microsoft.com/office/officeart/2005/8/layout/radial2"/>
    <dgm:cxn modelId="{1DB50EE1-5494-4102-82E3-6FA68F6F3C30}" type="presParOf" srcId="{53DCE3D0-760D-4E9E-BA81-5BD6A2A01391}" destId="{CEAA457D-BA77-46EF-9548-472DD11AF64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0C0033-B21C-4BA8-8526-47C740F9E427}">
      <dsp:nvSpPr>
        <dsp:cNvPr id="0" name=""/>
        <dsp:cNvSpPr/>
      </dsp:nvSpPr>
      <dsp:spPr>
        <a:xfrm rot="3681491">
          <a:off x="1811494" y="2412119"/>
          <a:ext cx="637979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637979" y="200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3C7A57-7CB9-4A11-926D-DDF19543CCD9}">
      <dsp:nvSpPr>
        <dsp:cNvPr id="0" name=""/>
        <dsp:cNvSpPr/>
      </dsp:nvSpPr>
      <dsp:spPr>
        <a:xfrm rot="1311817">
          <a:off x="2161305" y="1953143"/>
          <a:ext cx="456669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456669" y="200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9AF6ED-8373-4E59-9258-C9053E921578}">
      <dsp:nvSpPr>
        <dsp:cNvPr id="0" name=""/>
        <dsp:cNvSpPr/>
      </dsp:nvSpPr>
      <dsp:spPr>
        <a:xfrm rot="20288183">
          <a:off x="2161305" y="1429159"/>
          <a:ext cx="456669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456669" y="200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8B2740-1651-4513-8221-034F4F7D2947}">
      <dsp:nvSpPr>
        <dsp:cNvPr id="0" name=""/>
        <dsp:cNvSpPr/>
      </dsp:nvSpPr>
      <dsp:spPr>
        <a:xfrm rot="17918509">
          <a:off x="1811494" y="970183"/>
          <a:ext cx="637979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637979" y="200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12BAA-D024-4A41-AEC2-A66E728D5F69}">
      <dsp:nvSpPr>
        <dsp:cNvPr id="0" name=""/>
        <dsp:cNvSpPr/>
      </dsp:nvSpPr>
      <dsp:spPr>
        <a:xfrm>
          <a:off x="990940" y="1058990"/>
          <a:ext cx="1260033" cy="126003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6338EC-7089-414A-A8FA-A1D8F47EF313}">
      <dsp:nvSpPr>
        <dsp:cNvPr id="0" name=""/>
        <dsp:cNvSpPr/>
      </dsp:nvSpPr>
      <dsp:spPr>
        <a:xfrm>
          <a:off x="2086568" y="546"/>
          <a:ext cx="756020" cy="756020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/>
            <a:t>巡</a:t>
          </a:r>
          <a:endParaRPr lang="zh-TW" sz="3200" kern="1200"/>
        </a:p>
      </dsp:txBody>
      <dsp:txXfrm>
        <a:off x="2197285" y="111263"/>
        <a:ext cx="534586" cy="534586"/>
      </dsp:txXfrm>
    </dsp:sp>
    <dsp:sp modelId="{990C2BEC-4F3F-425F-8351-D0239FEE06A4}">
      <dsp:nvSpPr>
        <dsp:cNvPr id="0" name=""/>
        <dsp:cNvSpPr/>
      </dsp:nvSpPr>
      <dsp:spPr>
        <a:xfrm>
          <a:off x="2918190" y="546"/>
          <a:ext cx="1134030" cy="756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巡檢容器</a:t>
          </a:r>
          <a:endParaRPr lang="zh-TW" sz="2500" kern="1200" dirty="0"/>
        </a:p>
      </dsp:txBody>
      <dsp:txXfrm>
        <a:off x="2918190" y="546"/>
        <a:ext cx="1134030" cy="756020"/>
      </dsp:txXfrm>
    </dsp:sp>
    <dsp:sp modelId="{4BD7D0E8-0A12-4A69-8C91-91B6974AAA00}">
      <dsp:nvSpPr>
        <dsp:cNvPr id="0" name=""/>
        <dsp:cNvSpPr/>
      </dsp:nvSpPr>
      <dsp:spPr>
        <a:xfrm>
          <a:off x="2574362" y="845430"/>
          <a:ext cx="756020" cy="756020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/>
            <a:t>倒</a:t>
          </a:r>
          <a:endParaRPr lang="zh-TW" sz="3200" kern="1200"/>
        </a:p>
      </dsp:txBody>
      <dsp:txXfrm>
        <a:off x="2685079" y="956147"/>
        <a:ext cx="534586" cy="534586"/>
      </dsp:txXfrm>
    </dsp:sp>
    <dsp:sp modelId="{5549871B-099B-4115-A8E3-2A8B44457DE7}">
      <dsp:nvSpPr>
        <dsp:cNvPr id="0" name=""/>
        <dsp:cNvSpPr/>
      </dsp:nvSpPr>
      <dsp:spPr>
        <a:xfrm>
          <a:off x="3405984" y="845430"/>
          <a:ext cx="1134030" cy="756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倒掉積水</a:t>
          </a:r>
          <a:endParaRPr lang="zh-TW" sz="2500" kern="1200" dirty="0"/>
        </a:p>
      </dsp:txBody>
      <dsp:txXfrm>
        <a:off x="3405984" y="845430"/>
        <a:ext cx="1134030" cy="756020"/>
      </dsp:txXfrm>
    </dsp:sp>
    <dsp:sp modelId="{9409E616-7259-4284-93F1-0053851F9844}">
      <dsp:nvSpPr>
        <dsp:cNvPr id="0" name=""/>
        <dsp:cNvSpPr/>
      </dsp:nvSpPr>
      <dsp:spPr>
        <a:xfrm>
          <a:off x="2574362" y="1821018"/>
          <a:ext cx="756020" cy="756020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/>
            <a:t>清</a:t>
          </a:r>
          <a:endParaRPr lang="zh-TW" sz="3200" kern="1200"/>
        </a:p>
      </dsp:txBody>
      <dsp:txXfrm>
        <a:off x="2685079" y="1931735"/>
        <a:ext cx="534586" cy="534586"/>
      </dsp:txXfrm>
    </dsp:sp>
    <dsp:sp modelId="{51FD16FC-9BA3-4762-84DC-691F20765A05}">
      <dsp:nvSpPr>
        <dsp:cNvPr id="0" name=""/>
        <dsp:cNvSpPr/>
      </dsp:nvSpPr>
      <dsp:spPr>
        <a:xfrm>
          <a:off x="3405984" y="1821018"/>
          <a:ext cx="1134030" cy="756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清潔容器</a:t>
          </a:r>
          <a:endParaRPr lang="zh-TW" sz="2500" kern="1200" dirty="0"/>
        </a:p>
      </dsp:txBody>
      <dsp:txXfrm>
        <a:off x="3405984" y="1821018"/>
        <a:ext cx="1134030" cy="756020"/>
      </dsp:txXfrm>
    </dsp:sp>
    <dsp:sp modelId="{DEE46466-DA1C-4B12-B102-CB0A86EAF3C0}">
      <dsp:nvSpPr>
        <dsp:cNvPr id="0" name=""/>
        <dsp:cNvSpPr/>
      </dsp:nvSpPr>
      <dsp:spPr>
        <a:xfrm>
          <a:off x="2086568" y="2665902"/>
          <a:ext cx="756020" cy="756020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/>
            <a:t>刷</a:t>
          </a:r>
          <a:endParaRPr lang="zh-TW" sz="3200" kern="1200" dirty="0"/>
        </a:p>
      </dsp:txBody>
      <dsp:txXfrm>
        <a:off x="2197285" y="2776619"/>
        <a:ext cx="534586" cy="534586"/>
      </dsp:txXfrm>
    </dsp:sp>
    <dsp:sp modelId="{CEAA457D-BA77-46EF-9548-472DD11AF64E}">
      <dsp:nvSpPr>
        <dsp:cNvPr id="0" name=""/>
        <dsp:cNvSpPr/>
      </dsp:nvSpPr>
      <dsp:spPr>
        <a:xfrm>
          <a:off x="2918190" y="2665902"/>
          <a:ext cx="1134030" cy="756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刷除蟲卵</a:t>
          </a:r>
          <a:endParaRPr lang="zh-TW" sz="2500" kern="1200" dirty="0"/>
        </a:p>
      </dsp:txBody>
      <dsp:txXfrm>
        <a:off x="2918190" y="2665902"/>
        <a:ext cx="1134030" cy="756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547294" y="236521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 smtClean="0"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</a:t>
            </a:r>
            <a:r>
              <a:rPr lang="zh-TW" altLang="en-US" sz="5400" dirty="0" smtClean="0"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登革熱</a:t>
            </a:r>
            <a:endParaRPr lang="zh-TW" altLang="en-US" sz="5400" dirty="0"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08731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flipH="1">
            <a:off x="2598731" y="2772564"/>
            <a:ext cx="3773744" cy="3979881"/>
          </a:xfrm>
          <a:prstGeom prst="noSmoking">
            <a:avLst>
              <a:gd name="adj" fmla="val 15001"/>
            </a:avLst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4468" y="5180556"/>
            <a:ext cx="2122292" cy="132514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493" y="524139"/>
            <a:ext cx="2122292" cy="132514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9178" y="4073118"/>
            <a:ext cx="2122292" cy="132514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3888" y="2981153"/>
            <a:ext cx="2122292" cy="1325144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87091" flipH="1">
            <a:off x="2654023" y="1294000"/>
            <a:ext cx="2567041" cy="2818582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4607">
            <a:off x="4017926" y="3425418"/>
            <a:ext cx="3019065" cy="3510277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2573" y="1695721"/>
            <a:ext cx="2122292" cy="1325144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781750"/>
            <a:ext cx="2122292" cy="1325144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424" y="3929006"/>
            <a:ext cx="2122292" cy="1325144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499" y="2703290"/>
            <a:ext cx="2122292" cy="1325144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634" y="1702032"/>
            <a:ext cx="2122292" cy="1325144"/>
          </a:xfrm>
          <a:prstGeom prst="rect">
            <a:avLst/>
          </a:prstGeom>
        </p:spPr>
      </p:pic>
      <p:pic>
        <p:nvPicPr>
          <p:cNvPr id="32" name="圖片 3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331" l="5365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106" y="5300606"/>
            <a:ext cx="2122292" cy="13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185091743"/>
              </p:ext>
            </p:extLst>
          </p:nvPr>
        </p:nvGraphicFramePr>
        <p:xfrm>
          <a:off x="1655422" y="1711234"/>
          <a:ext cx="5646715" cy="3422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5145089" y="4612582"/>
            <a:ext cx="3347446" cy="2113395"/>
          </a:xfrm>
          <a:prstGeom prst="rightArrow">
            <a:avLst>
              <a:gd name="adj1" fmla="val 50000"/>
              <a:gd name="adj2" fmla="val 3162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向右箭號 4">
            <a:hlinkClick r:id="rId8"/>
          </p:cNvPr>
          <p:cNvSpPr/>
          <p:nvPr/>
        </p:nvSpPr>
        <p:spPr>
          <a:xfrm>
            <a:off x="5105901" y="4625645"/>
            <a:ext cx="3347446" cy="2113395"/>
          </a:xfrm>
          <a:prstGeom prst="rightArrow">
            <a:avLst>
              <a:gd name="adj1" fmla="val 50000"/>
              <a:gd name="adj2" fmla="val 3162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2019-10-21T06:10:53Z</dcterms:modified>
</cp:coreProperties>
</file>