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67AF7C-B637-41CB-8C9C-498574B8AD6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61375C5-4CC4-4B15-934D-A09AA53E4255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B421BF-5CED-4F38-9BFB-D80FD36BC9DA}" type="parTrans" cxnId="{15BCF426-5625-4F14-B063-9B8BD39AAF23}">
      <dgm:prSet/>
      <dgm:spPr/>
      <dgm:t>
        <a:bodyPr/>
        <a:lstStyle/>
        <a:p>
          <a:endParaRPr lang="zh-TW" altLang="en-US"/>
        </a:p>
      </dgm:t>
    </dgm:pt>
    <dgm:pt modelId="{78E6A06C-5A48-4BE1-AC38-032CF17737CB}" type="sibTrans" cxnId="{15BCF426-5625-4F14-B063-9B8BD39AAF23}">
      <dgm:prSet/>
      <dgm:spPr/>
      <dgm:t>
        <a:bodyPr/>
        <a:lstStyle/>
        <a:p>
          <a:endParaRPr lang="zh-TW" altLang="en-US"/>
        </a:p>
      </dgm:t>
    </dgm:pt>
    <dgm:pt modelId="{879EDF28-8507-48DA-9837-38E3AEADEBAD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8C545A4-6ECC-43B9-95DA-4D2A54CEEE78}" type="parTrans" cxnId="{CB0D7196-A414-4A5A-B6D1-B1387879F167}">
      <dgm:prSet/>
      <dgm:spPr/>
      <dgm:t>
        <a:bodyPr/>
        <a:lstStyle/>
        <a:p>
          <a:endParaRPr lang="zh-TW" altLang="en-US"/>
        </a:p>
      </dgm:t>
    </dgm:pt>
    <dgm:pt modelId="{36813703-6EAC-4ABC-A681-A084ACC85820}" type="sibTrans" cxnId="{CB0D7196-A414-4A5A-B6D1-B1387879F167}">
      <dgm:prSet/>
      <dgm:spPr/>
      <dgm:t>
        <a:bodyPr/>
        <a:lstStyle/>
        <a:p>
          <a:endParaRPr lang="zh-TW" altLang="en-US"/>
        </a:p>
      </dgm:t>
    </dgm:pt>
    <dgm:pt modelId="{BC15EF41-B581-486D-BB2B-8B80EB9844A2}">
      <dgm:prSet/>
      <dgm:spPr/>
      <dgm:t>
        <a:bodyPr/>
        <a:lstStyle/>
        <a:p>
          <a:pPr rtl="0"/>
          <a:r>
            <a:rPr lang="zh-TW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05FB63-9A1A-4DD8-8607-0BB627485C06}" type="parTrans" cxnId="{7329D935-6639-4C1C-8757-C73DB5C69506}">
      <dgm:prSet/>
      <dgm:spPr/>
      <dgm:t>
        <a:bodyPr/>
        <a:lstStyle/>
        <a:p>
          <a:endParaRPr lang="zh-TW" altLang="en-US"/>
        </a:p>
      </dgm:t>
    </dgm:pt>
    <dgm:pt modelId="{B6C3DEC3-0789-4D97-97E5-ED51BC9D3C4D}" type="sibTrans" cxnId="{7329D935-6639-4C1C-8757-C73DB5C69506}">
      <dgm:prSet/>
      <dgm:spPr/>
      <dgm:t>
        <a:bodyPr/>
        <a:lstStyle/>
        <a:p>
          <a:endParaRPr lang="zh-TW" altLang="en-US"/>
        </a:p>
      </dgm:t>
    </dgm:pt>
    <dgm:pt modelId="{45B47780-0EEC-40F8-866F-561D46288FAF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F990690-9B91-4187-BBF6-726EE38996A9}" type="parTrans" cxnId="{5FAF08DC-977F-4A30-B3AB-D309AB941C86}">
      <dgm:prSet/>
      <dgm:spPr/>
      <dgm:t>
        <a:bodyPr/>
        <a:lstStyle/>
        <a:p>
          <a:endParaRPr lang="zh-TW" altLang="en-US"/>
        </a:p>
      </dgm:t>
    </dgm:pt>
    <dgm:pt modelId="{0E26658C-FAB3-42B8-A636-1CF824EB4A78}" type="sibTrans" cxnId="{5FAF08DC-977F-4A30-B3AB-D309AB941C86}">
      <dgm:prSet/>
      <dgm:spPr/>
      <dgm:t>
        <a:bodyPr/>
        <a:lstStyle/>
        <a:p>
          <a:endParaRPr lang="zh-TW" altLang="en-US"/>
        </a:p>
      </dgm:t>
    </dgm:pt>
    <dgm:pt modelId="{32B9BFDC-6A5C-476D-90C5-2CE8E1C89549}">
      <dgm:prSet/>
      <dgm:spPr/>
      <dgm:t>
        <a:bodyPr/>
        <a:lstStyle/>
        <a:p>
          <a:pPr rtl="0"/>
          <a:r>
            <a:rPr lang="zh-TW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871D68-840B-47BF-81D8-10E84D067682}" type="parTrans" cxnId="{5AC6B5A5-C271-48D6-8194-090CF82F13ED}">
      <dgm:prSet/>
      <dgm:spPr/>
      <dgm:t>
        <a:bodyPr/>
        <a:lstStyle/>
        <a:p>
          <a:endParaRPr lang="zh-TW" altLang="en-US"/>
        </a:p>
      </dgm:t>
    </dgm:pt>
    <dgm:pt modelId="{DC628E03-D247-4D85-BDFB-4565D86C5731}" type="sibTrans" cxnId="{5AC6B5A5-C271-48D6-8194-090CF82F13ED}">
      <dgm:prSet/>
      <dgm:spPr/>
      <dgm:t>
        <a:bodyPr/>
        <a:lstStyle/>
        <a:p>
          <a:endParaRPr lang="zh-TW" altLang="en-US"/>
        </a:p>
      </dgm:t>
    </dgm:pt>
    <dgm:pt modelId="{AA920306-673C-43BE-92E1-565F515FC82E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6EA8A3-B32A-43C2-A6CA-3F2A1AD8B1B9}" type="parTrans" cxnId="{14191D97-261E-4356-9CD3-86828CCB7C00}">
      <dgm:prSet/>
      <dgm:spPr/>
      <dgm:t>
        <a:bodyPr/>
        <a:lstStyle/>
        <a:p>
          <a:endParaRPr lang="zh-TW" altLang="en-US"/>
        </a:p>
      </dgm:t>
    </dgm:pt>
    <dgm:pt modelId="{F0E8B6FC-D32A-41BE-88E7-F6F50AF43912}" type="sibTrans" cxnId="{14191D97-261E-4356-9CD3-86828CCB7C00}">
      <dgm:prSet/>
      <dgm:spPr/>
      <dgm:t>
        <a:bodyPr/>
        <a:lstStyle/>
        <a:p>
          <a:endParaRPr lang="zh-TW" altLang="en-US"/>
        </a:p>
      </dgm:t>
    </dgm:pt>
    <dgm:pt modelId="{AB82F54C-FE39-483B-BFE0-8BFA8F03F30A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77F7DA-6501-4E37-8510-78673CCCEAAE}" type="parTrans" cxnId="{4F92E0E0-3350-41E7-A3D6-E9C18B9EC2C1}">
      <dgm:prSet/>
      <dgm:spPr/>
      <dgm:t>
        <a:bodyPr/>
        <a:lstStyle/>
        <a:p>
          <a:endParaRPr lang="zh-TW" altLang="en-US"/>
        </a:p>
      </dgm:t>
    </dgm:pt>
    <dgm:pt modelId="{1C7C002D-890F-4AC8-A874-7AC81B201862}" type="sibTrans" cxnId="{4F92E0E0-3350-41E7-A3D6-E9C18B9EC2C1}">
      <dgm:prSet/>
      <dgm:spPr/>
      <dgm:t>
        <a:bodyPr/>
        <a:lstStyle/>
        <a:p>
          <a:endParaRPr lang="zh-TW" altLang="en-US"/>
        </a:p>
      </dgm:t>
    </dgm:pt>
    <dgm:pt modelId="{DAF1B96F-1278-4876-AAE2-C01182F79CD4}">
      <dgm:prSet/>
      <dgm:spPr/>
      <dgm:t>
        <a:bodyPr/>
        <a:lstStyle/>
        <a:p>
          <a:pPr rtl="0"/>
          <a:r>
            <a:rPr 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EF919D-E622-4B64-8F55-EC26ACEEB0BD}" type="parTrans" cxnId="{C84A5D33-78CA-42F8-8F09-EDE15AB0BF19}">
      <dgm:prSet/>
      <dgm:spPr/>
      <dgm:t>
        <a:bodyPr/>
        <a:lstStyle/>
        <a:p>
          <a:endParaRPr lang="zh-TW" altLang="en-US"/>
        </a:p>
      </dgm:t>
    </dgm:pt>
    <dgm:pt modelId="{33EBFE9F-4FA9-4381-A2E4-582622F11DCD}" type="sibTrans" cxnId="{C84A5D33-78CA-42F8-8F09-EDE15AB0BF19}">
      <dgm:prSet/>
      <dgm:spPr/>
      <dgm:t>
        <a:bodyPr/>
        <a:lstStyle/>
        <a:p>
          <a:endParaRPr lang="zh-TW" altLang="en-US"/>
        </a:p>
      </dgm:t>
    </dgm:pt>
    <dgm:pt modelId="{0E5E1A1E-B84F-48C7-B628-21CF310EFEA2}" type="pres">
      <dgm:prSet presAssocID="{1F67AF7C-B637-41CB-8C9C-498574B8AD6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1722CB-EB71-4E9E-AE71-402FD184A580}" type="pres">
      <dgm:prSet presAssocID="{1F67AF7C-B637-41CB-8C9C-498574B8AD60}" presName="cycle" presStyleCnt="0"/>
      <dgm:spPr/>
    </dgm:pt>
    <dgm:pt modelId="{81BDB6EA-69AD-4E69-ADF6-5D6ED8BEC655}" type="pres">
      <dgm:prSet presAssocID="{1F67AF7C-B637-41CB-8C9C-498574B8AD60}" presName="centerShape" presStyleCnt="0"/>
      <dgm:spPr/>
    </dgm:pt>
    <dgm:pt modelId="{C0FD03E2-DFE0-4972-BE99-F9E71AA73B2D}" type="pres">
      <dgm:prSet presAssocID="{1F67AF7C-B637-41CB-8C9C-498574B8AD60}" presName="connSite" presStyleLbl="node1" presStyleIdx="0" presStyleCnt="5"/>
      <dgm:spPr/>
    </dgm:pt>
    <dgm:pt modelId="{437E72A6-A5D5-4971-83C2-086D9152A8F8}" type="pres">
      <dgm:prSet presAssocID="{1F67AF7C-B637-41CB-8C9C-498574B8AD60}" presName="visible" presStyleLbl="node1" presStyleIdx="0" presStyleCnt="5" custScaleX="10355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E71ACC70-3D5E-4530-9901-9E62A5BA675D}" type="pres">
      <dgm:prSet presAssocID="{ACB421BF-5CED-4F38-9BFB-D80FD36BC9D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9C7999B-9B19-4FFE-B01C-92487B8E1872}" type="pres">
      <dgm:prSet presAssocID="{261375C5-4CC4-4B15-934D-A09AA53E4255}" presName="node" presStyleCnt="0"/>
      <dgm:spPr/>
    </dgm:pt>
    <dgm:pt modelId="{90E33283-C477-47CC-8EA2-2FC53BBF9804}" type="pres">
      <dgm:prSet presAssocID="{261375C5-4CC4-4B15-934D-A09AA53E425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0672B5-8E5D-4E4C-9FF4-0D7C7B8A09AC}" type="pres">
      <dgm:prSet presAssocID="{261375C5-4CC4-4B15-934D-A09AA53E425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E25D44-3D0E-478C-986E-8B5C3E3623A0}" type="pres">
      <dgm:prSet presAssocID="{2605FB63-9A1A-4DD8-8607-0BB627485C0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3DA1472-47F1-43CC-8D8E-4C8357AFCDCA}" type="pres">
      <dgm:prSet presAssocID="{BC15EF41-B581-486D-BB2B-8B80EB9844A2}" presName="node" presStyleCnt="0"/>
      <dgm:spPr/>
    </dgm:pt>
    <dgm:pt modelId="{05244813-E1A9-4497-BF55-F0B147EA8C2F}" type="pres">
      <dgm:prSet presAssocID="{BC15EF41-B581-486D-BB2B-8B80EB9844A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526F4F-AAD5-4202-B533-7002114BD31C}" type="pres">
      <dgm:prSet presAssocID="{BC15EF41-B581-486D-BB2B-8B80EB9844A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1579B-70A8-4AED-BDEB-D2E0D37A5885}" type="pres">
      <dgm:prSet presAssocID="{80871D68-840B-47BF-81D8-10E84D06768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86F7515-B3C2-4B8E-B0B7-C5EB7C01DF7D}" type="pres">
      <dgm:prSet presAssocID="{32B9BFDC-6A5C-476D-90C5-2CE8E1C89549}" presName="node" presStyleCnt="0"/>
      <dgm:spPr/>
    </dgm:pt>
    <dgm:pt modelId="{E20E1654-B123-46D9-882E-F87F5B97A1C2}" type="pres">
      <dgm:prSet presAssocID="{32B9BFDC-6A5C-476D-90C5-2CE8E1C8954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D542EB-7C49-48D0-9535-6631526C826C}" type="pres">
      <dgm:prSet presAssocID="{32B9BFDC-6A5C-476D-90C5-2CE8E1C8954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4BD9A0-33F3-4DC2-9896-BB42FCE42DBB}" type="pres">
      <dgm:prSet presAssocID="{B477F7DA-6501-4E37-8510-78673CCCEAA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79AC126-C4AA-48D9-87F3-606E73AE39CE}" type="pres">
      <dgm:prSet presAssocID="{AB82F54C-FE39-483B-BFE0-8BFA8F03F30A}" presName="node" presStyleCnt="0"/>
      <dgm:spPr/>
    </dgm:pt>
    <dgm:pt modelId="{071BF804-CE11-4F9C-96EA-497E4B2FFCAC}" type="pres">
      <dgm:prSet presAssocID="{AB82F54C-FE39-483B-BFE0-8BFA8F03F30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79E3C7-640A-4FD0-90F6-C37456F6CBA9}" type="pres">
      <dgm:prSet presAssocID="{AB82F54C-FE39-483B-BFE0-8BFA8F03F30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4FE3DB2-8724-4872-AFFD-C98CD1283779}" type="presOf" srcId="{DAF1B96F-1278-4876-AAE2-C01182F79CD4}" destId="{DC79E3C7-640A-4FD0-90F6-C37456F6CBA9}" srcOrd="0" destOrd="0" presId="urn:microsoft.com/office/officeart/2005/8/layout/radial2"/>
    <dgm:cxn modelId="{749367F7-41E1-4688-9E84-15D26C3C6650}" type="presOf" srcId="{32B9BFDC-6A5C-476D-90C5-2CE8E1C89549}" destId="{E20E1654-B123-46D9-882E-F87F5B97A1C2}" srcOrd="0" destOrd="0" presId="urn:microsoft.com/office/officeart/2005/8/layout/radial2"/>
    <dgm:cxn modelId="{0118F2BC-AA3D-417E-9FCC-0F23F8E48CB7}" type="presOf" srcId="{2605FB63-9A1A-4DD8-8607-0BB627485C06}" destId="{14E25D44-3D0E-478C-986E-8B5C3E3623A0}" srcOrd="0" destOrd="0" presId="urn:microsoft.com/office/officeart/2005/8/layout/radial2"/>
    <dgm:cxn modelId="{5D265E6D-9153-4F85-9117-90F07E9A3892}" type="presOf" srcId="{AB82F54C-FE39-483B-BFE0-8BFA8F03F30A}" destId="{071BF804-CE11-4F9C-96EA-497E4B2FFCAC}" srcOrd="0" destOrd="0" presId="urn:microsoft.com/office/officeart/2005/8/layout/radial2"/>
    <dgm:cxn modelId="{46583589-F063-41E9-91AA-4DB71C740D68}" type="presOf" srcId="{B477F7DA-6501-4E37-8510-78673CCCEAAE}" destId="{F34BD9A0-33F3-4DC2-9896-BB42FCE42DBB}" srcOrd="0" destOrd="0" presId="urn:microsoft.com/office/officeart/2005/8/layout/radial2"/>
    <dgm:cxn modelId="{0CA92FDC-BFBA-43B0-95F8-D2110BC209A9}" type="presOf" srcId="{AA920306-673C-43BE-92E1-565F515FC82E}" destId="{6CD542EB-7C49-48D0-9535-6631526C826C}" srcOrd="0" destOrd="0" presId="urn:microsoft.com/office/officeart/2005/8/layout/radial2"/>
    <dgm:cxn modelId="{6BDA141A-145B-49EF-8BCC-E21B431CBC90}" type="presOf" srcId="{ACB421BF-5CED-4F38-9BFB-D80FD36BC9DA}" destId="{E71ACC70-3D5E-4530-9901-9E62A5BA675D}" srcOrd="0" destOrd="0" presId="urn:microsoft.com/office/officeart/2005/8/layout/radial2"/>
    <dgm:cxn modelId="{5AC6B5A5-C271-48D6-8194-090CF82F13ED}" srcId="{1F67AF7C-B637-41CB-8C9C-498574B8AD60}" destId="{32B9BFDC-6A5C-476D-90C5-2CE8E1C89549}" srcOrd="2" destOrd="0" parTransId="{80871D68-840B-47BF-81D8-10E84D067682}" sibTransId="{DC628E03-D247-4D85-BDFB-4565D86C5731}"/>
    <dgm:cxn modelId="{CB0D7196-A414-4A5A-B6D1-B1387879F167}" srcId="{261375C5-4CC4-4B15-934D-A09AA53E4255}" destId="{879EDF28-8507-48DA-9837-38E3AEADEBAD}" srcOrd="0" destOrd="0" parTransId="{58C545A4-6ECC-43B9-95DA-4D2A54CEEE78}" sibTransId="{36813703-6EAC-4ABC-A681-A084ACC85820}"/>
    <dgm:cxn modelId="{15BCF426-5625-4F14-B063-9B8BD39AAF23}" srcId="{1F67AF7C-B637-41CB-8C9C-498574B8AD60}" destId="{261375C5-4CC4-4B15-934D-A09AA53E4255}" srcOrd="0" destOrd="0" parTransId="{ACB421BF-5CED-4F38-9BFB-D80FD36BC9DA}" sibTransId="{78E6A06C-5A48-4BE1-AC38-032CF17737CB}"/>
    <dgm:cxn modelId="{5FAF08DC-977F-4A30-B3AB-D309AB941C86}" srcId="{BC15EF41-B581-486D-BB2B-8B80EB9844A2}" destId="{45B47780-0EEC-40F8-866F-561D46288FAF}" srcOrd="0" destOrd="0" parTransId="{9F990690-9B91-4187-BBF6-726EE38996A9}" sibTransId="{0E26658C-FAB3-42B8-A636-1CF824EB4A78}"/>
    <dgm:cxn modelId="{DA922A4A-CDB6-4644-9438-AC809C2800F0}" type="presOf" srcId="{879EDF28-8507-48DA-9837-38E3AEADEBAD}" destId="{CA0672B5-8E5D-4E4C-9FF4-0D7C7B8A09AC}" srcOrd="0" destOrd="0" presId="urn:microsoft.com/office/officeart/2005/8/layout/radial2"/>
    <dgm:cxn modelId="{14191D97-261E-4356-9CD3-86828CCB7C00}" srcId="{32B9BFDC-6A5C-476D-90C5-2CE8E1C89549}" destId="{AA920306-673C-43BE-92E1-565F515FC82E}" srcOrd="0" destOrd="0" parTransId="{986EA8A3-B32A-43C2-A6CA-3F2A1AD8B1B9}" sibTransId="{F0E8B6FC-D32A-41BE-88E7-F6F50AF43912}"/>
    <dgm:cxn modelId="{037B8F89-0417-4E7C-A435-2CD4580B7E73}" type="presOf" srcId="{1F67AF7C-B637-41CB-8C9C-498574B8AD60}" destId="{0E5E1A1E-B84F-48C7-B628-21CF310EFEA2}" srcOrd="0" destOrd="0" presId="urn:microsoft.com/office/officeart/2005/8/layout/radial2"/>
    <dgm:cxn modelId="{95B234AE-854D-41CC-9AF0-89F8CBD5F67B}" type="presOf" srcId="{261375C5-4CC4-4B15-934D-A09AA53E4255}" destId="{90E33283-C477-47CC-8EA2-2FC53BBF9804}" srcOrd="0" destOrd="0" presId="urn:microsoft.com/office/officeart/2005/8/layout/radial2"/>
    <dgm:cxn modelId="{C84A5D33-78CA-42F8-8F09-EDE15AB0BF19}" srcId="{AB82F54C-FE39-483B-BFE0-8BFA8F03F30A}" destId="{DAF1B96F-1278-4876-AAE2-C01182F79CD4}" srcOrd="0" destOrd="0" parTransId="{A3EF919D-E622-4B64-8F55-EC26ACEEB0BD}" sibTransId="{33EBFE9F-4FA9-4381-A2E4-582622F11DCD}"/>
    <dgm:cxn modelId="{8233A100-AA87-4FA7-A29D-B7E2DB4DAFFA}" type="presOf" srcId="{BC15EF41-B581-486D-BB2B-8B80EB9844A2}" destId="{05244813-E1A9-4497-BF55-F0B147EA8C2F}" srcOrd="0" destOrd="0" presId="urn:microsoft.com/office/officeart/2005/8/layout/radial2"/>
    <dgm:cxn modelId="{7329D935-6639-4C1C-8757-C73DB5C69506}" srcId="{1F67AF7C-B637-41CB-8C9C-498574B8AD60}" destId="{BC15EF41-B581-486D-BB2B-8B80EB9844A2}" srcOrd="1" destOrd="0" parTransId="{2605FB63-9A1A-4DD8-8607-0BB627485C06}" sibTransId="{B6C3DEC3-0789-4D97-97E5-ED51BC9D3C4D}"/>
    <dgm:cxn modelId="{4F92E0E0-3350-41E7-A3D6-E9C18B9EC2C1}" srcId="{1F67AF7C-B637-41CB-8C9C-498574B8AD60}" destId="{AB82F54C-FE39-483B-BFE0-8BFA8F03F30A}" srcOrd="3" destOrd="0" parTransId="{B477F7DA-6501-4E37-8510-78673CCCEAAE}" sibTransId="{1C7C002D-890F-4AC8-A874-7AC81B201862}"/>
    <dgm:cxn modelId="{50938C85-9D29-44A8-83D3-95D39D7C038A}" type="presOf" srcId="{80871D68-840B-47BF-81D8-10E84D067682}" destId="{B5F1579B-70A8-4AED-BDEB-D2E0D37A5885}" srcOrd="0" destOrd="0" presId="urn:microsoft.com/office/officeart/2005/8/layout/radial2"/>
    <dgm:cxn modelId="{1638F462-3FAA-493F-8AC3-519F013459AD}" type="presOf" srcId="{45B47780-0EEC-40F8-866F-561D46288FAF}" destId="{57526F4F-AAD5-4202-B533-7002114BD31C}" srcOrd="0" destOrd="0" presId="urn:microsoft.com/office/officeart/2005/8/layout/radial2"/>
    <dgm:cxn modelId="{D2AB2B29-EDB7-4130-951C-2A369965A943}" type="presParOf" srcId="{0E5E1A1E-B84F-48C7-B628-21CF310EFEA2}" destId="{EF1722CB-EB71-4E9E-AE71-402FD184A580}" srcOrd="0" destOrd="0" presId="urn:microsoft.com/office/officeart/2005/8/layout/radial2"/>
    <dgm:cxn modelId="{CB0D26C2-1A76-41A2-BE8F-E97C3A0AFF5A}" type="presParOf" srcId="{EF1722CB-EB71-4E9E-AE71-402FD184A580}" destId="{81BDB6EA-69AD-4E69-ADF6-5D6ED8BEC655}" srcOrd="0" destOrd="0" presId="urn:microsoft.com/office/officeart/2005/8/layout/radial2"/>
    <dgm:cxn modelId="{85FC4028-FF65-433B-819E-472CE0F48641}" type="presParOf" srcId="{81BDB6EA-69AD-4E69-ADF6-5D6ED8BEC655}" destId="{C0FD03E2-DFE0-4972-BE99-F9E71AA73B2D}" srcOrd="0" destOrd="0" presId="urn:microsoft.com/office/officeart/2005/8/layout/radial2"/>
    <dgm:cxn modelId="{62D304FA-08CB-42BC-B33F-25AAA0E9ED6F}" type="presParOf" srcId="{81BDB6EA-69AD-4E69-ADF6-5D6ED8BEC655}" destId="{437E72A6-A5D5-4971-83C2-086D9152A8F8}" srcOrd="1" destOrd="0" presId="urn:microsoft.com/office/officeart/2005/8/layout/radial2"/>
    <dgm:cxn modelId="{6EEBF0D2-21CC-4FB8-AB8F-45C44830DFBF}" type="presParOf" srcId="{EF1722CB-EB71-4E9E-AE71-402FD184A580}" destId="{E71ACC70-3D5E-4530-9901-9E62A5BA675D}" srcOrd="1" destOrd="0" presId="urn:microsoft.com/office/officeart/2005/8/layout/radial2"/>
    <dgm:cxn modelId="{65897448-EF45-49FC-B271-5A66DA786499}" type="presParOf" srcId="{EF1722CB-EB71-4E9E-AE71-402FD184A580}" destId="{C9C7999B-9B19-4FFE-B01C-92487B8E1872}" srcOrd="2" destOrd="0" presId="urn:microsoft.com/office/officeart/2005/8/layout/radial2"/>
    <dgm:cxn modelId="{0366DC5D-FF12-41E9-9127-0AB078161C7B}" type="presParOf" srcId="{C9C7999B-9B19-4FFE-B01C-92487B8E1872}" destId="{90E33283-C477-47CC-8EA2-2FC53BBF9804}" srcOrd="0" destOrd="0" presId="urn:microsoft.com/office/officeart/2005/8/layout/radial2"/>
    <dgm:cxn modelId="{77F752CC-CE41-4480-8701-524692F80920}" type="presParOf" srcId="{C9C7999B-9B19-4FFE-B01C-92487B8E1872}" destId="{CA0672B5-8E5D-4E4C-9FF4-0D7C7B8A09AC}" srcOrd="1" destOrd="0" presId="urn:microsoft.com/office/officeart/2005/8/layout/radial2"/>
    <dgm:cxn modelId="{A10321FB-EE58-4E80-A07C-EA605F5761EE}" type="presParOf" srcId="{EF1722CB-EB71-4E9E-AE71-402FD184A580}" destId="{14E25D44-3D0E-478C-986E-8B5C3E3623A0}" srcOrd="3" destOrd="0" presId="urn:microsoft.com/office/officeart/2005/8/layout/radial2"/>
    <dgm:cxn modelId="{3710810E-AA5E-4323-90A9-F75F98B77910}" type="presParOf" srcId="{EF1722CB-EB71-4E9E-AE71-402FD184A580}" destId="{C3DA1472-47F1-43CC-8D8E-4C8357AFCDCA}" srcOrd="4" destOrd="0" presId="urn:microsoft.com/office/officeart/2005/8/layout/radial2"/>
    <dgm:cxn modelId="{E93935FA-8E1A-479E-B1F2-7744E603FF00}" type="presParOf" srcId="{C3DA1472-47F1-43CC-8D8E-4C8357AFCDCA}" destId="{05244813-E1A9-4497-BF55-F0B147EA8C2F}" srcOrd="0" destOrd="0" presId="urn:microsoft.com/office/officeart/2005/8/layout/radial2"/>
    <dgm:cxn modelId="{EA648435-E5C7-4F42-94F1-9F35A7ACDC35}" type="presParOf" srcId="{C3DA1472-47F1-43CC-8D8E-4C8357AFCDCA}" destId="{57526F4F-AAD5-4202-B533-7002114BD31C}" srcOrd="1" destOrd="0" presId="urn:microsoft.com/office/officeart/2005/8/layout/radial2"/>
    <dgm:cxn modelId="{3FDC6783-6F97-4C49-A02E-6040AA63C34E}" type="presParOf" srcId="{EF1722CB-EB71-4E9E-AE71-402FD184A580}" destId="{B5F1579B-70A8-4AED-BDEB-D2E0D37A5885}" srcOrd="5" destOrd="0" presId="urn:microsoft.com/office/officeart/2005/8/layout/radial2"/>
    <dgm:cxn modelId="{62E580F9-736D-45D4-A6F3-393109FC7353}" type="presParOf" srcId="{EF1722CB-EB71-4E9E-AE71-402FD184A580}" destId="{386F7515-B3C2-4B8E-B0B7-C5EB7C01DF7D}" srcOrd="6" destOrd="0" presId="urn:microsoft.com/office/officeart/2005/8/layout/radial2"/>
    <dgm:cxn modelId="{45A4402E-3625-4BD4-A825-3ECF0F4E94EB}" type="presParOf" srcId="{386F7515-B3C2-4B8E-B0B7-C5EB7C01DF7D}" destId="{E20E1654-B123-46D9-882E-F87F5B97A1C2}" srcOrd="0" destOrd="0" presId="urn:microsoft.com/office/officeart/2005/8/layout/radial2"/>
    <dgm:cxn modelId="{BA769E2E-E646-4E3F-9A64-554DF6CD98B6}" type="presParOf" srcId="{386F7515-B3C2-4B8E-B0B7-C5EB7C01DF7D}" destId="{6CD542EB-7C49-48D0-9535-6631526C826C}" srcOrd="1" destOrd="0" presId="urn:microsoft.com/office/officeart/2005/8/layout/radial2"/>
    <dgm:cxn modelId="{C3421621-DF84-4867-AFC8-1615B6D80212}" type="presParOf" srcId="{EF1722CB-EB71-4E9E-AE71-402FD184A580}" destId="{F34BD9A0-33F3-4DC2-9896-BB42FCE42DBB}" srcOrd="7" destOrd="0" presId="urn:microsoft.com/office/officeart/2005/8/layout/radial2"/>
    <dgm:cxn modelId="{ABA9529E-CE34-47E2-BA85-9A6F5DA91324}" type="presParOf" srcId="{EF1722CB-EB71-4E9E-AE71-402FD184A580}" destId="{579AC126-C4AA-48D9-87F3-606E73AE39CE}" srcOrd="8" destOrd="0" presId="urn:microsoft.com/office/officeart/2005/8/layout/radial2"/>
    <dgm:cxn modelId="{05BFCD6C-BF14-4B57-9874-BBBD4E3F0A2E}" type="presParOf" srcId="{579AC126-C4AA-48D9-87F3-606E73AE39CE}" destId="{071BF804-CE11-4F9C-96EA-497E4B2FFCAC}" srcOrd="0" destOrd="0" presId="urn:microsoft.com/office/officeart/2005/8/layout/radial2"/>
    <dgm:cxn modelId="{659B17AC-50E6-4A0D-9D1F-52B92E0E2012}" type="presParOf" srcId="{579AC126-C4AA-48D9-87F3-606E73AE39CE}" destId="{DC79E3C7-640A-4FD0-90F6-C37456F6CBA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BD9A0-33F3-4DC2-9896-BB42FCE42DBB}">
      <dsp:nvSpPr>
        <dsp:cNvPr id="0" name=""/>
        <dsp:cNvSpPr/>
      </dsp:nvSpPr>
      <dsp:spPr>
        <a:xfrm rot="3682656">
          <a:off x="2350565" y="3369502"/>
          <a:ext cx="887326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887326" y="2111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1579B-70A8-4AED-BDEB-D2E0D37A5885}">
      <dsp:nvSpPr>
        <dsp:cNvPr id="0" name=""/>
        <dsp:cNvSpPr/>
      </dsp:nvSpPr>
      <dsp:spPr>
        <a:xfrm rot="1312390">
          <a:off x="2838236" y="2730110"/>
          <a:ext cx="63423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634239" y="2111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25D44-3D0E-478C-986E-8B5C3E3623A0}">
      <dsp:nvSpPr>
        <dsp:cNvPr id="0" name=""/>
        <dsp:cNvSpPr/>
      </dsp:nvSpPr>
      <dsp:spPr>
        <a:xfrm rot="20287610">
          <a:off x="2838236" y="2000055"/>
          <a:ext cx="63423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634239" y="2111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ACC70-3D5E-4530-9901-9E62A5BA675D}">
      <dsp:nvSpPr>
        <dsp:cNvPr id="0" name=""/>
        <dsp:cNvSpPr/>
      </dsp:nvSpPr>
      <dsp:spPr>
        <a:xfrm rot="17917344">
          <a:off x="2350565" y="1360662"/>
          <a:ext cx="887326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887326" y="2111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E72A6-A5D5-4971-83C2-086D9152A8F8}">
      <dsp:nvSpPr>
        <dsp:cNvPr id="0" name=""/>
        <dsp:cNvSpPr/>
      </dsp:nvSpPr>
      <dsp:spPr>
        <a:xfrm>
          <a:off x="1336298" y="1507664"/>
          <a:ext cx="1819585" cy="175706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33283-C477-47CC-8EA2-2FC53BBF9804}">
      <dsp:nvSpPr>
        <dsp:cNvPr id="0" name=""/>
        <dsp:cNvSpPr/>
      </dsp:nvSpPr>
      <dsp:spPr>
        <a:xfrm>
          <a:off x="2732147" y="2508"/>
          <a:ext cx="1054241" cy="1054241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sz="4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86537" y="156898"/>
        <a:ext cx="745461" cy="745461"/>
      </dsp:txXfrm>
    </dsp:sp>
    <dsp:sp modelId="{CA0672B5-8E5D-4E4C-9FF4-0D7C7B8A09AC}">
      <dsp:nvSpPr>
        <dsp:cNvPr id="0" name=""/>
        <dsp:cNvSpPr/>
      </dsp:nvSpPr>
      <dsp:spPr>
        <a:xfrm>
          <a:off x="3891812" y="2508"/>
          <a:ext cx="1581361" cy="1054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sz="3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91812" y="2508"/>
        <a:ext cx="1581361" cy="1054241"/>
      </dsp:txXfrm>
    </dsp:sp>
    <dsp:sp modelId="{05244813-E1A9-4497-BF55-F0B147EA8C2F}">
      <dsp:nvSpPr>
        <dsp:cNvPr id="0" name=""/>
        <dsp:cNvSpPr/>
      </dsp:nvSpPr>
      <dsp:spPr>
        <a:xfrm>
          <a:off x="3411699" y="1179526"/>
          <a:ext cx="1054241" cy="1054241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 sz="45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66089" y="1333916"/>
        <a:ext cx="745461" cy="745461"/>
      </dsp:txXfrm>
    </dsp:sp>
    <dsp:sp modelId="{57526F4F-AAD5-4202-B533-7002114BD31C}">
      <dsp:nvSpPr>
        <dsp:cNvPr id="0" name=""/>
        <dsp:cNvSpPr/>
      </dsp:nvSpPr>
      <dsp:spPr>
        <a:xfrm>
          <a:off x="4571364" y="1179526"/>
          <a:ext cx="1581361" cy="1054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sz="3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71364" y="1179526"/>
        <a:ext cx="1581361" cy="1054241"/>
      </dsp:txXfrm>
    </dsp:sp>
    <dsp:sp modelId="{E20E1654-B123-46D9-882E-F87F5B97A1C2}">
      <dsp:nvSpPr>
        <dsp:cNvPr id="0" name=""/>
        <dsp:cNvSpPr/>
      </dsp:nvSpPr>
      <dsp:spPr>
        <a:xfrm>
          <a:off x="3411699" y="2538629"/>
          <a:ext cx="1054241" cy="1054241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 sz="45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66089" y="2693019"/>
        <a:ext cx="745461" cy="745461"/>
      </dsp:txXfrm>
    </dsp:sp>
    <dsp:sp modelId="{6CD542EB-7C49-48D0-9535-6631526C826C}">
      <dsp:nvSpPr>
        <dsp:cNvPr id="0" name=""/>
        <dsp:cNvSpPr/>
      </dsp:nvSpPr>
      <dsp:spPr>
        <a:xfrm>
          <a:off x="4571364" y="2538629"/>
          <a:ext cx="1581361" cy="1054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sz="3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71364" y="2538629"/>
        <a:ext cx="1581361" cy="1054241"/>
      </dsp:txXfrm>
    </dsp:sp>
    <dsp:sp modelId="{071BF804-CE11-4F9C-96EA-497E4B2FFCAC}">
      <dsp:nvSpPr>
        <dsp:cNvPr id="0" name=""/>
        <dsp:cNvSpPr/>
      </dsp:nvSpPr>
      <dsp:spPr>
        <a:xfrm>
          <a:off x="2732147" y="3715647"/>
          <a:ext cx="1054241" cy="1054241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sz="4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86537" y="3870037"/>
        <a:ext cx="745461" cy="745461"/>
      </dsp:txXfrm>
    </dsp:sp>
    <dsp:sp modelId="{DC79E3C7-640A-4FD0-90F6-C37456F6CBA9}">
      <dsp:nvSpPr>
        <dsp:cNvPr id="0" name=""/>
        <dsp:cNvSpPr/>
      </dsp:nvSpPr>
      <dsp:spPr>
        <a:xfrm>
          <a:off x="3891812" y="3715647"/>
          <a:ext cx="1581361" cy="1054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sz="3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91812" y="3715647"/>
        <a:ext cx="1581361" cy="1054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microsoft.com/office/2007/relationships/hdphoto" Target="../media/hdphoto4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416629" y="2873829"/>
            <a:ext cx="3474720" cy="3226525"/>
          </a:xfrm>
          <a:prstGeom prst="noSmoking">
            <a:avLst>
              <a:gd name="adj" fmla="val 1266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319" y="3881934"/>
            <a:ext cx="1900217" cy="1571961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61613" y="1878311"/>
            <a:ext cx="726369" cy="600891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345" y="643468"/>
            <a:ext cx="622245" cy="514754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7529" y="3881934"/>
            <a:ext cx="1005839" cy="778052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846" y="3013723"/>
            <a:ext cx="3864510" cy="3196928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14436" flipH="1" flipV="1">
            <a:off x="7413426" y="4366587"/>
            <a:ext cx="593768" cy="491197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0448" y="451556"/>
            <a:ext cx="469916" cy="580652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4540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784" y="5622822"/>
            <a:ext cx="203142" cy="16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細明體_HKSCS" panose="02020500000000000000" pitchFamily="18" charset="-120"/>
                <a:ea typeface="細明體_HKSCS" panose="02020500000000000000" pitchFamily="18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細明體_HKSCS" panose="02020500000000000000" pitchFamily="18" charset="-120"/>
                <a:ea typeface="細明體_HKSCS" panose="02020500000000000000" pitchFamily="18" charset="-120"/>
              </a:rPr>
              <a:t>-</a:t>
            </a:r>
            <a:r>
              <a:rPr lang="zh-TW" altLang="en-US" sz="3000" dirty="0">
                <a:latin typeface="細明體_HKSCS" panose="02020500000000000000" pitchFamily="18" charset="-120"/>
                <a:ea typeface="細明體_HKSCS" panose="02020500000000000000" pitchFamily="18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細明體_HKSCS" panose="02020500000000000000" pitchFamily="18" charset="-120"/>
                <a:ea typeface="細明體_HKSCS" panose="02020500000000000000" pitchFamily="18" charset="-120"/>
              </a:rPr>
              <a:t>！</a:t>
            </a:r>
            <a:endParaRPr lang="zh-TW" altLang="en-US" sz="3000" dirty="0">
              <a:latin typeface="細明體_HKSCS" panose="02020500000000000000" pitchFamily="18" charset="-120"/>
              <a:ea typeface="細明體_HKSCS" panose="02020500000000000000" pitchFamily="18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杜絕孳生源四訣竅</a:t>
            </a:r>
            <a:endParaRPr lang="zh-TW" alt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51801867"/>
              </p:ext>
            </p:extLst>
          </p:nvPr>
        </p:nvGraphicFramePr>
        <p:xfrm>
          <a:off x="156754" y="1341019"/>
          <a:ext cx="7489025" cy="4772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96299" y="4741816"/>
            <a:ext cx="2193253" cy="1371600"/>
          </a:xfrm>
          <a:prstGeom prst="rightArrow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i="1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文鼎中鋼筆行楷</vt:lpstr>
      <vt:lpstr>書法家中楷體</vt:lpstr>
      <vt:lpstr>清松手寫體2</vt:lpstr>
      <vt:lpstr>細明體_HKSCS</vt:lpstr>
      <vt:lpstr>華康海報體 Std W12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2019-10-21T06:11:32Z</dcterms:modified>
</cp:coreProperties>
</file>