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756B74-D59F-4AF8-8279-D9EAD3FC67C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EA183BA-E45A-4C98-B67E-EF1806AA9BDD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95B3B8FD-682E-496A-9BCD-E81C7FD5FF4D}" type="parTrans" cxnId="{FF9086CB-8106-46B7-AF76-ABDEDC72F50A}">
      <dgm:prSet/>
      <dgm:spPr/>
      <dgm:t>
        <a:bodyPr/>
        <a:lstStyle/>
        <a:p>
          <a:endParaRPr lang="zh-TW" altLang="en-US"/>
        </a:p>
      </dgm:t>
    </dgm:pt>
    <dgm:pt modelId="{C23354B0-2139-4E7F-83A5-F7738A6A13E7}" type="sibTrans" cxnId="{FF9086CB-8106-46B7-AF76-ABDEDC72F50A}">
      <dgm:prSet/>
      <dgm:spPr/>
      <dgm:t>
        <a:bodyPr/>
        <a:lstStyle/>
        <a:p>
          <a:endParaRPr lang="zh-TW" altLang="en-US"/>
        </a:p>
      </dgm:t>
    </dgm:pt>
    <dgm:pt modelId="{C717D393-3A7B-4D9C-8BB6-C3D238EB02F1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0DBA5ED8-40F8-4673-B28A-960690202749}" type="parTrans" cxnId="{8F085541-CEBB-4E67-939E-B2F60367051C}">
      <dgm:prSet/>
      <dgm:spPr/>
      <dgm:t>
        <a:bodyPr/>
        <a:lstStyle/>
        <a:p>
          <a:endParaRPr lang="zh-TW" altLang="en-US"/>
        </a:p>
      </dgm:t>
    </dgm:pt>
    <dgm:pt modelId="{09D78651-5CEB-4595-BE4F-716A9A2F8ACE}" type="sibTrans" cxnId="{8F085541-CEBB-4E67-939E-B2F60367051C}">
      <dgm:prSet/>
      <dgm:spPr/>
      <dgm:t>
        <a:bodyPr/>
        <a:lstStyle/>
        <a:p>
          <a:endParaRPr lang="zh-TW" altLang="en-US"/>
        </a:p>
      </dgm:t>
    </dgm:pt>
    <dgm:pt modelId="{D039E762-3C15-4D5D-ADCA-F1033CFB58C3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C48027FD-54B4-4786-BC32-11496CC846A4}" type="parTrans" cxnId="{DFBE3682-7D14-4346-BB40-3B0DDAEA8B05}">
      <dgm:prSet/>
      <dgm:spPr/>
      <dgm:t>
        <a:bodyPr/>
        <a:lstStyle/>
        <a:p>
          <a:endParaRPr lang="zh-TW" altLang="en-US"/>
        </a:p>
      </dgm:t>
    </dgm:pt>
    <dgm:pt modelId="{BA54314F-21F6-4601-AFF1-9A3CFE5070B8}" type="sibTrans" cxnId="{DFBE3682-7D14-4346-BB40-3B0DDAEA8B05}">
      <dgm:prSet/>
      <dgm:spPr/>
      <dgm:t>
        <a:bodyPr/>
        <a:lstStyle/>
        <a:p>
          <a:endParaRPr lang="zh-TW" altLang="en-US"/>
        </a:p>
      </dgm:t>
    </dgm:pt>
    <dgm:pt modelId="{883E1468-7D81-4060-9021-2161592A5547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25D830A8-37E4-47FE-A866-09D30D93E629}" type="parTrans" cxnId="{BCA8D7A4-8A30-4887-B70A-FD8A473034F9}">
      <dgm:prSet/>
      <dgm:spPr/>
      <dgm:t>
        <a:bodyPr/>
        <a:lstStyle/>
        <a:p>
          <a:endParaRPr lang="zh-TW" altLang="en-US"/>
        </a:p>
      </dgm:t>
    </dgm:pt>
    <dgm:pt modelId="{0F0D4D76-AF14-4FEF-BB93-61AE0613BC4F}" type="sibTrans" cxnId="{BCA8D7A4-8A30-4887-B70A-FD8A473034F9}">
      <dgm:prSet/>
      <dgm:spPr/>
      <dgm:t>
        <a:bodyPr/>
        <a:lstStyle/>
        <a:p>
          <a:endParaRPr lang="zh-TW" altLang="en-US"/>
        </a:p>
      </dgm:t>
    </dgm:pt>
    <dgm:pt modelId="{0BBC27D4-519B-4ACA-B038-3058FA435FED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9B835799-706D-4E44-AEA5-D618F785F634}" type="parTrans" cxnId="{380428D0-F1B0-43B5-9528-C42937879C3B}">
      <dgm:prSet/>
      <dgm:spPr/>
      <dgm:t>
        <a:bodyPr/>
        <a:lstStyle/>
        <a:p>
          <a:endParaRPr lang="zh-TW" altLang="en-US"/>
        </a:p>
      </dgm:t>
    </dgm:pt>
    <dgm:pt modelId="{A08F2F6C-8484-4354-9003-D35ABC653FE0}" type="sibTrans" cxnId="{380428D0-F1B0-43B5-9528-C42937879C3B}">
      <dgm:prSet/>
      <dgm:spPr/>
      <dgm:t>
        <a:bodyPr/>
        <a:lstStyle/>
        <a:p>
          <a:endParaRPr lang="zh-TW" altLang="en-US"/>
        </a:p>
      </dgm:t>
    </dgm:pt>
    <dgm:pt modelId="{334F5CD4-7356-45CB-94B8-A3F5BB5BC3CA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F8B66025-980A-45E8-8F35-E552F759A997}" type="parTrans" cxnId="{59FB5D79-6A72-4F34-9629-3E7DE95C1172}">
      <dgm:prSet/>
      <dgm:spPr/>
      <dgm:t>
        <a:bodyPr/>
        <a:lstStyle/>
        <a:p>
          <a:endParaRPr lang="zh-TW" altLang="en-US"/>
        </a:p>
      </dgm:t>
    </dgm:pt>
    <dgm:pt modelId="{66932354-271E-4E8E-A4B3-8A14C9410608}" type="sibTrans" cxnId="{59FB5D79-6A72-4F34-9629-3E7DE95C1172}">
      <dgm:prSet/>
      <dgm:spPr/>
      <dgm:t>
        <a:bodyPr/>
        <a:lstStyle/>
        <a:p>
          <a:endParaRPr lang="zh-TW" altLang="en-US"/>
        </a:p>
      </dgm:t>
    </dgm:pt>
    <dgm:pt modelId="{E86F1933-286E-4DCF-B328-6907456D0E19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69069489-123C-4139-8EB9-2169F989D2F5}" type="parTrans" cxnId="{12C7B2DF-CF2C-406A-B856-CE6272A85E39}">
      <dgm:prSet/>
      <dgm:spPr/>
      <dgm:t>
        <a:bodyPr/>
        <a:lstStyle/>
        <a:p>
          <a:endParaRPr lang="zh-TW" altLang="en-US"/>
        </a:p>
      </dgm:t>
    </dgm:pt>
    <dgm:pt modelId="{092BEEF1-F63F-47BD-9987-757252BEC708}" type="sibTrans" cxnId="{12C7B2DF-CF2C-406A-B856-CE6272A85E39}">
      <dgm:prSet/>
      <dgm:spPr/>
      <dgm:t>
        <a:bodyPr/>
        <a:lstStyle/>
        <a:p>
          <a:endParaRPr lang="zh-TW" altLang="en-US"/>
        </a:p>
      </dgm:t>
    </dgm:pt>
    <dgm:pt modelId="{726213C6-09EE-4849-B016-06C5A9CCB79F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EE8D1CD3-B3DD-433F-B088-F08259F998F5}" type="parTrans" cxnId="{EE56FA4C-75D2-416D-8496-4241572EA432}">
      <dgm:prSet/>
      <dgm:spPr/>
      <dgm:t>
        <a:bodyPr/>
        <a:lstStyle/>
        <a:p>
          <a:endParaRPr lang="zh-TW" altLang="en-US"/>
        </a:p>
      </dgm:t>
    </dgm:pt>
    <dgm:pt modelId="{58C6D569-7146-4234-9CE0-F9D81932D79C}" type="sibTrans" cxnId="{EE56FA4C-75D2-416D-8496-4241572EA432}">
      <dgm:prSet/>
      <dgm:spPr/>
      <dgm:t>
        <a:bodyPr/>
        <a:lstStyle/>
        <a:p>
          <a:endParaRPr lang="zh-TW" altLang="en-US"/>
        </a:p>
      </dgm:t>
    </dgm:pt>
    <dgm:pt modelId="{84F80F0C-0FB0-41C9-B1C1-5C85FFE3F547}" type="pres">
      <dgm:prSet presAssocID="{22756B74-D59F-4AF8-8279-D9EAD3FC67C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27CF126-CBF9-444C-97F5-972384B279FC}" type="pres">
      <dgm:prSet presAssocID="{22756B74-D59F-4AF8-8279-D9EAD3FC67C7}" presName="cycle" presStyleCnt="0"/>
      <dgm:spPr/>
    </dgm:pt>
    <dgm:pt modelId="{96CE887F-3FFA-4A5A-90A7-11E73615E2B9}" type="pres">
      <dgm:prSet presAssocID="{22756B74-D59F-4AF8-8279-D9EAD3FC67C7}" presName="centerShape" presStyleCnt="0"/>
      <dgm:spPr/>
    </dgm:pt>
    <dgm:pt modelId="{74EF99B3-5BD1-48A3-BB91-1DF946BD8480}" type="pres">
      <dgm:prSet presAssocID="{22756B74-D59F-4AF8-8279-D9EAD3FC67C7}" presName="connSite" presStyleLbl="node1" presStyleIdx="0" presStyleCnt="5"/>
      <dgm:spPr/>
    </dgm:pt>
    <dgm:pt modelId="{AAD6F0E3-7118-4BB3-8516-846A5FD1E94C}" type="pres">
      <dgm:prSet presAssocID="{22756B74-D59F-4AF8-8279-D9EAD3FC67C7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2C87521-87EB-4D78-B862-01BC70D04A9A}" type="pres">
      <dgm:prSet presAssocID="{95B3B8FD-682E-496A-9BCD-E81C7FD5FF4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E8D5794-73B7-43F4-AA76-1CF497C93C65}" type="pres">
      <dgm:prSet presAssocID="{7EA183BA-E45A-4C98-B67E-EF1806AA9BDD}" presName="node" presStyleCnt="0"/>
      <dgm:spPr/>
    </dgm:pt>
    <dgm:pt modelId="{010ADD13-3F5A-4AF0-83FA-0716C53E9384}" type="pres">
      <dgm:prSet presAssocID="{7EA183BA-E45A-4C98-B67E-EF1806AA9BD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FCF277-7344-4E93-B4C6-9F36725227F6}" type="pres">
      <dgm:prSet presAssocID="{7EA183BA-E45A-4C98-B67E-EF1806AA9BD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C4C02E-FF13-495A-885F-F5A1A298603F}" type="pres">
      <dgm:prSet presAssocID="{C48027FD-54B4-4786-BC32-11496CC846A4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C343714-26CF-44B0-984E-1C3A83F2F9AF}" type="pres">
      <dgm:prSet presAssocID="{D039E762-3C15-4D5D-ADCA-F1033CFB58C3}" presName="node" presStyleCnt="0"/>
      <dgm:spPr/>
    </dgm:pt>
    <dgm:pt modelId="{A41509BE-9BC9-4402-AEDF-16A6A97DF29D}" type="pres">
      <dgm:prSet presAssocID="{D039E762-3C15-4D5D-ADCA-F1033CFB58C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D53938-B8D9-46F4-BE03-C2B16FB98201}" type="pres">
      <dgm:prSet presAssocID="{D039E762-3C15-4D5D-ADCA-F1033CFB58C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34D845-E812-4097-86A4-57C1A9160317}" type="pres">
      <dgm:prSet presAssocID="{9B835799-706D-4E44-AEA5-D618F785F63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4FE99BD-6786-44EF-A38C-D4ACE02CB83A}" type="pres">
      <dgm:prSet presAssocID="{0BBC27D4-519B-4ACA-B038-3058FA435FED}" presName="node" presStyleCnt="0"/>
      <dgm:spPr/>
    </dgm:pt>
    <dgm:pt modelId="{886B8024-E165-4EA9-9C65-84A61B9F0F7E}" type="pres">
      <dgm:prSet presAssocID="{0BBC27D4-519B-4ACA-B038-3058FA435FE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D1ED13-8055-4C97-915C-164F07BDDD93}" type="pres">
      <dgm:prSet presAssocID="{0BBC27D4-519B-4ACA-B038-3058FA435FE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612042-A9DC-4CE6-ACC8-4E3750B358D5}" type="pres">
      <dgm:prSet presAssocID="{69069489-123C-4139-8EB9-2169F989D2F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228D18A0-637F-4FD8-A67D-8F188DF20308}" type="pres">
      <dgm:prSet presAssocID="{E86F1933-286E-4DCF-B328-6907456D0E19}" presName="node" presStyleCnt="0"/>
      <dgm:spPr/>
    </dgm:pt>
    <dgm:pt modelId="{A6B947C2-955B-4900-AADC-21246D4F0F14}" type="pres">
      <dgm:prSet presAssocID="{E86F1933-286E-4DCF-B328-6907456D0E1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7267D3-5B67-42AD-B999-223FD8FE59F0}" type="pres">
      <dgm:prSet presAssocID="{E86F1933-286E-4DCF-B328-6907456D0E1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2C7B2DF-CF2C-406A-B856-CE6272A85E39}" srcId="{22756B74-D59F-4AF8-8279-D9EAD3FC67C7}" destId="{E86F1933-286E-4DCF-B328-6907456D0E19}" srcOrd="3" destOrd="0" parTransId="{69069489-123C-4139-8EB9-2169F989D2F5}" sibTransId="{092BEEF1-F63F-47BD-9987-757252BEC708}"/>
    <dgm:cxn modelId="{BCED09D7-267F-457B-AEE9-32E024DDBC43}" type="presOf" srcId="{726213C6-09EE-4849-B016-06C5A9CCB79F}" destId="{157267D3-5B67-42AD-B999-223FD8FE59F0}" srcOrd="0" destOrd="0" presId="urn:microsoft.com/office/officeart/2005/8/layout/radial2"/>
    <dgm:cxn modelId="{380428D0-F1B0-43B5-9528-C42937879C3B}" srcId="{22756B74-D59F-4AF8-8279-D9EAD3FC67C7}" destId="{0BBC27D4-519B-4ACA-B038-3058FA435FED}" srcOrd="2" destOrd="0" parTransId="{9B835799-706D-4E44-AEA5-D618F785F634}" sibTransId="{A08F2F6C-8484-4354-9003-D35ABC653FE0}"/>
    <dgm:cxn modelId="{2DB591CB-C62E-4AB5-A331-0E5096C38E95}" type="presOf" srcId="{7EA183BA-E45A-4C98-B67E-EF1806AA9BDD}" destId="{010ADD13-3F5A-4AF0-83FA-0716C53E9384}" srcOrd="0" destOrd="0" presId="urn:microsoft.com/office/officeart/2005/8/layout/radial2"/>
    <dgm:cxn modelId="{153277C3-E5D6-46BB-A3C4-20ACDC3548BD}" type="presOf" srcId="{9B835799-706D-4E44-AEA5-D618F785F634}" destId="{7D34D845-E812-4097-86A4-57C1A9160317}" srcOrd="0" destOrd="0" presId="urn:microsoft.com/office/officeart/2005/8/layout/radial2"/>
    <dgm:cxn modelId="{BCA8D7A4-8A30-4887-B70A-FD8A473034F9}" srcId="{D039E762-3C15-4D5D-ADCA-F1033CFB58C3}" destId="{883E1468-7D81-4060-9021-2161592A5547}" srcOrd="0" destOrd="0" parTransId="{25D830A8-37E4-47FE-A866-09D30D93E629}" sibTransId="{0F0D4D76-AF14-4FEF-BB93-61AE0613BC4F}"/>
    <dgm:cxn modelId="{8A146952-C975-4EB4-900F-3B37A871C918}" type="presOf" srcId="{95B3B8FD-682E-496A-9BCD-E81C7FD5FF4D}" destId="{B2C87521-87EB-4D78-B862-01BC70D04A9A}" srcOrd="0" destOrd="0" presId="urn:microsoft.com/office/officeart/2005/8/layout/radial2"/>
    <dgm:cxn modelId="{59FB5D79-6A72-4F34-9629-3E7DE95C1172}" srcId="{0BBC27D4-519B-4ACA-B038-3058FA435FED}" destId="{334F5CD4-7356-45CB-94B8-A3F5BB5BC3CA}" srcOrd="0" destOrd="0" parTransId="{F8B66025-980A-45E8-8F35-E552F759A997}" sibTransId="{66932354-271E-4E8E-A4B3-8A14C9410608}"/>
    <dgm:cxn modelId="{FB2E296E-928E-48E9-B118-6B1584A51423}" type="presOf" srcId="{69069489-123C-4139-8EB9-2169F989D2F5}" destId="{45612042-A9DC-4CE6-ACC8-4E3750B358D5}" srcOrd="0" destOrd="0" presId="urn:microsoft.com/office/officeart/2005/8/layout/radial2"/>
    <dgm:cxn modelId="{D323DF24-1FC9-44B0-81E4-558E81F7C87A}" type="presOf" srcId="{883E1468-7D81-4060-9021-2161592A5547}" destId="{67D53938-B8D9-46F4-BE03-C2B16FB98201}" srcOrd="0" destOrd="0" presId="urn:microsoft.com/office/officeart/2005/8/layout/radial2"/>
    <dgm:cxn modelId="{FF9086CB-8106-46B7-AF76-ABDEDC72F50A}" srcId="{22756B74-D59F-4AF8-8279-D9EAD3FC67C7}" destId="{7EA183BA-E45A-4C98-B67E-EF1806AA9BDD}" srcOrd="0" destOrd="0" parTransId="{95B3B8FD-682E-496A-9BCD-E81C7FD5FF4D}" sibTransId="{C23354B0-2139-4E7F-83A5-F7738A6A13E7}"/>
    <dgm:cxn modelId="{EE56FA4C-75D2-416D-8496-4241572EA432}" srcId="{E86F1933-286E-4DCF-B328-6907456D0E19}" destId="{726213C6-09EE-4849-B016-06C5A9CCB79F}" srcOrd="0" destOrd="0" parTransId="{EE8D1CD3-B3DD-433F-B088-F08259F998F5}" sibTransId="{58C6D569-7146-4234-9CE0-F9D81932D79C}"/>
    <dgm:cxn modelId="{8F085541-CEBB-4E67-939E-B2F60367051C}" srcId="{7EA183BA-E45A-4C98-B67E-EF1806AA9BDD}" destId="{C717D393-3A7B-4D9C-8BB6-C3D238EB02F1}" srcOrd="0" destOrd="0" parTransId="{0DBA5ED8-40F8-4673-B28A-960690202749}" sibTransId="{09D78651-5CEB-4595-BE4F-716A9A2F8ACE}"/>
    <dgm:cxn modelId="{FB7275CA-6EF9-4C73-ADDE-6D10A25C2BE9}" type="presOf" srcId="{E86F1933-286E-4DCF-B328-6907456D0E19}" destId="{A6B947C2-955B-4900-AADC-21246D4F0F14}" srcOrd="0" destOrd="0" presId="urn:microsoft.com/office/officeart/2005/8/layout/radial2"/>
    <dgm:cxn modelId="{78307DCF-7C0D-45BF-A910-55F2DFC88A0B}" type="presOf" srcId="{C48027FD-54B4-4786-BC32-11496CC846A4}" destId="{F4C4C02E-FF13-495A-885F-F5A1A298603F}" srcOrd="0" destOrd="0" presId="urn:microsoft.com/office/officeart/2005/8/layout/radial2"/>
    <dgm:cxn modelId="{E261CE10-B70A-47FB-A4D9-67FFC93AFA7D}" type="presOf" srcId="{334F5CD4-7356-45CB-94B8-A3F5BB5BC3CA}" destId="{60D1ED13-8055-4C97-915C-164F07BDDD93}" srcOrd="0" destOrd="0" presId="urn:microsoft.com/office/officeart/2005/8/layout/radial2"/>
    <dgm:cxn modelId="{63AFE5C4-14EC-48B0-8E22-579D0A887D13}" type="presOf" srcId="{C717D393-3A7B-4D9C-8BB6-C3D238EB02F1}" destId="{3FFCF277-7344-4E93-B4C6-9F36725227F6}" srcOrd="0" destOrd="0" presId="urn:microsoft.com/office/officeart/2005/8/layout/radial2"/>
    <dgm:cxn modelId="{DFBE3682-7D14-4346-BB40-3B0DDAEA8B05}" srcId="{22756B74-D59F-4AF8-8279-D9EAD3FC67C7}" destId="{D039E762-3C15-4D5D-ADCA-F1033CFB58C3}" srcOrd="1" destOrd="0" parTransId="{C48027FD-54B4-4786-BC32-11496CC846A4}" sibTransId="{BA54314F-21F6-4601-AFF1-9A3CFE5070B8}"/>
    <dgm:cxn modelId="{18834FC7-0745-4F98-A8B8-99638604171B}" type="presOf" srcId="{0BBC27D4-519B-4ACA-B038-3058FA435FED}" destId="{886B8024-E165-4EA9-9C65-84A61B9F0F7E}" srcOrd="0" destOrd="0" presId="urn:microsoft.com/office/officeart/2005/8/layout/radial2"/>
    <dgm:cxn modelId="{B0A0DFE8-72BE-438D-AED3-6FA025B19EC9}" type="presOf" srcId="{22756B74-D59F-4AF8-8279-D9EAD3FC67C7}" destId="{84F80F0C-0FB0-41C9-B1C1-5C85FFE3F547}" srcOrd="0" destOrd="0" presId="urn:microsoft.com/office/officeart/2005/8/layout/radial2"/>
    <dgm:cxn modelId="{33BB2EAD-47D9-4F50-864C-2BEE9BEABED9}" type="presOf" srcId="{D039E762-3C15-4D5D-ADCA-F1033CFB58C3}" destId="{A41509BE-9BC9-4402-AEDF-16A6A97DF29D}" srcOrd="0" destOrd="0" presId="urn:microsoft.com/office/officeart/2005/8/layout/radial2"/>
    <dgm:cxn modelId="{E6CC5520-ADE9-43FF-BEA4-6FCE3069C474}" type="presParOf" srcId="{84F80F0C-0FB0-41C9-B1C1-5C85FFE3F547}" destId="{327CF126-CBF9-444C-97F5-972384B279FC}" srcOrd="0" destOrd="0" presId="urn:microsoft.com/office/officeart/2005/8/layout/radial2"/>
    <dgm:cxn modelId="{D028F460-9EB8-4BA5-85A3-9898624BC81C}" type="presParOf" srcId="{327CF126-CBF9-444C-97F5-972384B279FC}" destId="{96CE887F-3FFA-4A5A-90A7-11E73615E2B9}" srcOrd="0" destOrd="0" presId="urn:microsoft.com/office/officeart/2005/8/layout/radial2"/>
    <dgm:cxn modelId="{4BA5B985-7B9D-47C2-A023-4751A857519A}" type="presParOf" srcId="{96CE887F-3FFA-4A5A-90A7-11E73615E2B9}" destId="{74EF99B3-5BD1-48A3-BB91-1DF946BD8480}" srcOrd="0" destOrd="0" presId="urn:microsoft.com/office/officeart/2005/8/layout/radial2"/>
    <dgm:cxn modelId="{9CB79A85-DF1E-40BF-A2CF-D813645F7DEB}" type="presParOf" srcId="{96CE887F-3FFA-4A5A-90A7-11E73615E2B9}" destId="{AAD6F0E3-7118-4BB3-8516-846A5FD1E94C}" srcOrd="1" destOrd="0" presId="urn:microsoft.com/office/officeart/2005/8/layout/radial2"/>
    <dgm:cxn modelId="{507BAD23-D4BB-4D6B-8D8F-F4DAEACB292B}" type="presParOf" srcId="{327CF126-CBF9-444C-97F5-972384B279FC}" destId="{B2C87521-87EB-4D78-B862-01BC70D04A9A}" srcOrd="1" destOrd="0" presId="urn:microsoft.com/office/officeart/2005/8/layout/radial2"/>
    <dgm:cxn modelId="{113F5451-3466-4D01-A9AB-241AA8A5C6F7}" type="presParOf" srcId="{327CF126-CBF9-444C-97F5-972384B279FC}" destId="{4E8D5794-73B7-43F4-AA76-1CF497C93C65}" srcOrd="2" destOrd="0" presId="urn:microsoft.com/office/officeart/2005/8/layout/radial2"/>
    <dgm:cxn modelId="{DEFEB9EE-656D-43DD-A64F-6CAC39E31238}" type="presParOf" srcId="{4E8D5794-73B7-43F4-AA76-1CF497C93C65}" destId="{010ADD13-3F5A-4AF0-83FA-0716C53E9384}" srcOrd="0" destOrd="0" presId="urn:microsoft.com/office/officeart/2005/8/layout/radial2"/>
    <dgm:cxn modelId="{2715FC10-AB78-45C7-B3E7-D9E3E259A7E3}" type="presParOf" srcId="{4E8D5794-73B7-43F4-AA76-1CF497C93C65}" destId="{3FFCF277-7344-4E93-B4C6-9F36725227F6}" srcOrd="1" destOrd="0" presId="urn:microsoft.com/office/officeart/2005/8/layout/radial2"/>
    <dgm:cxn modelId="{D9F9220A-26C2-456F-A93D-2A125C5912FA}" type="presParOf" srcId="{327CF126-CBF9-444C-97F5-972384B279FC}" destId="{F4C4C02E-FF13-495A-885F-F5A1A298603F}" srcOrd="3" destOrd="0" presId="urn:microsoft.com/office/officeart/2005/8/layout/radial2"/>
    <dgm:cxn modelId="{70DEC4CD-CA7A-4FD6-B395-43DE5C8982CB}" type="presParOf" srcId="{327CF126-CBF9-444C-97F5-972384B279FC}" destId="{4C343714-26CF-44B0-984E-1C3A83F2F9AF}" srcOrd="4" destOrd="0" presId="urn:microsoft.com/office/officeart/2005/8/layout/radial2"/>
    <dgm:cxn modelId="{0C8F8B35-3BCF-47A0-B91E-110A6A94A7E4}" type="presParOf" srcId="{4C343714-26CF-44B0-984E-1C3A83F2F9AF}" destId="{A41509BE-9BC9-4402-AEDF-16A6A97DF29D}" srcOrd="0" destOrd="0" presId="urn:microsoft.com/office/officeart/2005/8/layout/radial2"/>
    <dgm:cxn modelId="{6D7E77D0-9FF9-4396-8E22-FE4BF7117EE2}" type="presParOf" srcId="{4C343714-26CF-44B0-984E-1C3A83F2F9AF}" destId="{67D53938-B8D9-46F4-BE03-C2B16FB98201}" srcOrd="1" destOrd="0" presId="urn:microsoft.com/office/officeart/2005/8/layout/radial2"/>
    <dgm:cxn modelId="{631BBC21-245B-4267-A75F-52A536193E1E}" type="presParOf" srcId="{327CF126-CBF9-444C-97F5-972384B279FC}" destId="{7D34D845-E812-4097-86A4-57C1A9160317}" srcOrd="5" destOrd="0" presId="urn:microsoft.com/office/officeart/2005/8/layout/radial2"/>
    <dgm:cxn modelId="{FD1A6FF7-7B37-4FF8-8DB5-09E000C7E22E}" type="presParOf" srcId="{327CF126-CBF9-444C-97F5-972384B279FC}" destId="{14FE99BD-6786-44EF-A38C-D4ACE02CB83A}" srcOrd="6" destOrd="0" presId="urn:microsoft.com/office/officeart/2005/8/layout/radial2"/>
    <dgm:cxn modelId="{CE2D7DB3-8625-448A-BD11-A16EBA0170B5}" type="presParOf" srcId="{14FE99BD-6786-44EF-A38C-D4ACE02CB83A}" destId="{886B8024-E165-4EA9-9C65-84A61B9F0F7E}" srcOrd="0" destOrd="0" presId="urn:microsoft.com/office/officeart/2005/8/layout/radial2"/>
    <dgm:cxn modelId="{7DE6774C-1C09-4367-B4A5-C7E4B0A6AFB7}" type="presParOf" srcId="{14FE99BD-6786-44EF-A38C-D4ACE02CB83A}" destId="{60D1ED13-8055-4C97-915C-164F07BDDD93}" srcOrd="1" destOrd="0" presId="urn:microsoft.com/office/officeart/2005/8/layout/radial2"/>
    <dgm:cxn modelId="{B723A9DB-8C3C-4BA8-B2BD-019274C7EFDF}" type="presParOf" srcId="{327CF126-CBF9-444C-97F5-972384B279FC}" destId="{45612042-A9DC-4CE6-ACC8-4E3750B358D5}" srcOrd="7" destOrd="0" presId="urn:microsoft.com/office/officeart/2005/8/layout/radial2"/>
    <dgm:cxn modelId="{65EAECFC-6799-4D3D-8752-0B5C1D291799}" type="presParOf" srcId="{327CF126-CBF9-444C-97F5-972384B279FC}" destId="{228D18A0-637F-4FD8-A67D-8F188DF20308}" srcOrd="8" destOrd="0" presId="urn:microsoft.com/office/officeart/2005/8/layout/radial2"/>
    <dgm:cxn modelId="{9084BDB3-C237-45FF-89C6-D78DA78DAF65}" type="presParOf" srcId="{228D18A0-637F-4FD8-A67D-8F188DF20308}" destId="{A6B947C2-955B-4900-AADC-21246D4F0F14}" srcOrd="0" destOrd="0" presId="urn:microsoft.com/office/officeart/2005/8/layout/radial2"/>
    <dgm:cxn modelId="{B2428DC2-D00B-4681-B1DF-BA0C9AB2DBD3}" type="presParOf" srcId="{228D18A0-637F-4FD8-A67D-8F188DF20308}" destId="{157267D3-5B67-42AD-B999-223FD8FE59F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612042-A9DC-4CE6-ACC8-4E3750B358D5}">
      <dsp:nvSpPr>
        <dsp:cNvPr id="0" name=""/>
        <dsp:cNvSpPr/>
      </dsp:nvSpPr>
      <dsp:spPr>
        <a:xfrm rot="3680754">
          <a:off x="1722498" y="2868210"/>
          <a:ext cx="759205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59205" y="2302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4D845-E812-4097-86A4-57C1A9160317}">
      <dsp:nvSpPr>
        <dsp:cNvPr id="0" name=""/>
        <dsp:cNvSpPr/>
      </dsp:nvSpPr>
      <dsp:spPr>
        <a:xfrm rot="1311454">
          <a:off x="2138163" y="2322579"/>
          <a:ext cx="543938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43938" y="2302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4C02E-FF13-495A-885F-F5A1A298603F}">
      <dsp:nvSpPr>
        <dsp:cNvPr id="0" name=""/>
        <dsp:cNvSpPr/>
      </dsp:nvSpPr>
      <dsp:spPr>
        <a:xfrm rot="20288546">
          <a:off x="2138163" y="1699720"/>
          <a:ext cx="543938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43938" y="2302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87521-87EB-4D78-B862-01BC70D04A9A}">
      <dsp:nvSpPr>
        <dsp:cNvPr id="0" name=""/>
        <dsp:cNvSpPr/>
      </dsp:nvSpPr>
      <dsp:spPr>
        <a:xfrm rot="17919246">
          <a:off x="1722498" y="1154088"/>
          <a:ext cx="759205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59205" y="2302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6F0E3-7118-4BB3-8516-846A5FD1E94C}">
      <dsp:nvSpPr>
        <dsp:cNvPr id="0" name=""/>
        <dsp:cNvSpPr/>
      </dsp:nvSpPr>
      <dsp:spPr>
        <a:xfrm>
          <a:off x="885269" y="1285680"/>
          <a:ext cx="1496993" cy="149699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ADD13-3F5A-4AF0-83FA-0716C53E9384}">
      <dsp:nvSpPr>
        <dsp:cNvPr id="0" name=""/>
        <dsp:cNvSpPr/>
      </dsp:nvSpPr>
      <dsp:spPr>
        <a:xfrm>
          <a:off x="2050382" y="807"/>
          <a:ext cx="898196" cy="8981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巡</a:t>
          </a:r>
          <a:endParaRPr lang="zh-TW" sz="3800" kern="1200"/>
        </a:p>
      </dsp:txBody>
      <dsp:txXfrm>
        <a:off x="2181920" y="132345"/>
        <a:ext cx="635120" cy="635120"/>
      </dsp:txXfrm>
    </dsp:sp>
    <dsp:sp modelId="{3FFCF277-7344-4E93-B4C6-9F36725227F6}">
      <dsp:nvSpPr>
        <dsp:cNvPr id="0" name=""/>
        <dsp:cNvSpPr/>
      </dsp:nvSpPr>
      <dsp:spPr>
        <a:xfrm>
          <a:off x="3038398" y="807"/>
          <a:ext cx="1347294" cy="89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巡檢容器</a:t>
          </a:r>
          <a:endParaRPr lang="zh-TW" sz="2900" kern="1200" dirty="0"/>
        </a:p>
      </dsp:txBody>
      <dsp:txXfrm>
        <a:off x="3038398" y="807"/>
        <a:ext cx="1347294" cy="898196"/>
      </dsp:txXfrm>
    </dsp:sp>
    <dsp:sp modelId="{A41509BE-9BC9-4402-AEDF-16A6A97DF29D}">
      <dsp:nvSpPr>
        <dsp:cNvPr id="0" name=""/>
        <dsp:cNvSpPr/>
      </dsp:nvSpPr>
      <dsp:spPr>
        <a:xfrm>
          <a:off x="2630265" y="1005195"/>
          <a:ext cx="898196" cy="8981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倒</a:t>
          </a:r>
          <a:endParaRPr lang="zh-TW" sz="3800" kern="1200"/>
        </a:p>
      </dsp:txBody>
      <dsp:txXfrm>
        <a:off x="2761803" y="1136733"/>
        <a:ext cx="635120" cy="635120"/>
      </dsp:txXfrm>
    </dsp:sp>
    <dsp:sp modelId="{67D53938-B8D9-46F4-BE03-C2B16FB98201}">
      <dsp:nvSpPr>
        <dsp:cNvPr id="0" name=""/>
        <dsp:cNvSpPr/>
      </dsp:nvSpPr>
      <dsp:spPr>
        <a:xfrm>
          <a:off x="3618281" y="1005195"/>
          <a:ext cx="1347294" cy="89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倒掉積水</a:t>
          </a:r>
          <a:endParaRPr lang="zh-TW" sz="2900" kern="1200" dirty="0"/>
        </a:p>
      </dsp:txBody>
      <dsp:txXfrm>
        <a:off x="3618281" y="1005195"/>
        <a:ext cx="1347294" cy="898196"/>
      </dsp:txXfrm>
    </dsp:sp>
    <dsp:sp modelId="{886B8024-E165-4EA9-9C65-84A61B9F0F7E}">
      <dsp:nvSpPr>
        <dsp:cNvPr id="0" name=""/>
        <dsp:cNvSpPr/>
      </dsp:nvSpPr>
      <dsp:spPr>
        <a:xfrm>
          <a:off x="2630265" y="2164962"/>
          <a:ext cx="898196" cy="8981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清</a:t>
          </a:r>
          <a:endParaRPr lang="zh-TW" sz="3800" kern="1200"/>
        </a:p>
      </dsp:txBody>
      <dsp:txXfrm>
        <a:off x="2761803" y="2296500"/>
        <a:ext cx="635120" cy="635120"/>
      </dsp:txXfrm>
    </dsp:sp>
    <dsp:sp modelId="{60D1ED13-8055-4C97-915C-164F07BDDD93}">
      <dsp:nvSpPr>
        <dsp:cNvPr id="0" name=""/>
        <dsp:cNvSpPr/>
      </dsp:nvSpPr>
      <dsp:spPr>
        <a:xfrm>
          <a:off x="3618281" y="2164962"/>
          <a:ext cx="1347294" cy="89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清潔容器</a:t>
          </a:r>
          <a:endParaRPr lang="zh-TW" sz="2900" kern="1200" dirty="0"/>
        </a:p>
      </dsp:txBody>
      <dsp:txXfrm>
        <a:off x="3618281" y="2164962"/>
        <a:ext cx="1347294" cy="898196"/>
      </dsp:txXfrm>
    </dsp:sp>
    <dsp:sp modelId="{A6B947C2-955B-4900-AADC-21246D4F0F14}">
      <dsp:nvSpPr>
        <dsp:cNvPr id="0" name=""/>
        <dsp:cNvSpPr/>
      </dsp:nvSpPr>
      <dsp:spPr>
        <a:xfrm>
          <a:off x="2050382" y="3169349"/>
          <a:ext cx="898196" cy="8981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刷</a:t>
          </a:r>
          <a:endParaRPr lang="zh-TW" sz="3800" kern="1200" dirty="0"/>
        </a:p>
      </dsp:txBody>
      <dsp:txXfrm>
        <a:off x="2181920" y="3300887"/>
        <a:ext cx="635120" cy="635120"/>
      </dsp:txXfrm>
    </dsp:sp>
    <dsp:sp modelId="{157267D3-5B67-42AD-B999-223FD8FE59F0}">
      <dsp:nvSpPr>
        <dsp:cNvPr id="0" name=""/>
        <dsp:cNvSpPr/>
      </dsp:nvSpPr>
      <dsp:spPr>
        <a:xfrm>
          <a:off x="3038398" y="3169349"/>
          <a:ext cx="1347294" cy="898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3038398" y="3169349"/>
        <a:ext cx="1347294" cy="898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83865" y="2135103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滅蚊大作戰</a:t>
            </a:r>
            <a:endParaRPr lang="zh-TW" altLang="en-US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724955" y="2955444"/>
            <a:ext cx="3474720" cy="3432295"/>
          </a:xfrm>
          <a:prstGeom prst="noSmoking">
            <a:avLst>
              <a:gd name="adj" fmla="val 145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319" y="4823432"/>
            <a:ext cx="2088904" cy="186798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1619" y="4711663"/>
            <a:ext cx="2088904" cy="186798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8465" flipH="1">
            <a:off x="648141" y="1965025"/>
            <a:ext cx="2088904" cy="1867988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3606">
            <a:off x="6313408" y="2958200"/>
            <a:ext cx="2088904" cy="1867988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1535">
            <a:off x="1188142" y="3529331"/>
            <a:ext cx="2088904" cy="1867988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8465" flipH="1">
            <a:off x="3840084" y="4903760"/>
            <a:ext cx="2088904" cy="1867988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7017" l="4399" r="925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88465" flipH="1">
            <a:off x="5541565" y="1577082"/>
            <a:ext cx="2088904" cy="186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1357087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53776452"/>
              </p:ext>
            </p:extLst>
          </p:nvPr>
        </p:nvGraphicFramePr>
        <p:xfrm>
          <a:off x="1794933" y="1770742"/>
          <a:ext cx="5850846" cy="4068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858000" y="5106225"/>
            <a:ext cx="2286000" cy="1162594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n w="0"/>
                <a:solidFill>
                  <a:schemeClr val="bg2">
                    <a:lumMod val="75000"/>
                  </a:schemeClr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文鼎中特廣告體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2019-10-21T06:04:28Z</dcterms:modified>
</cp:coreProperties>
</file>