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C0FF4D-9BDE-4271-8241-47AD1EE98A80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04AE68A5-7007-442B-BCE5-78F6A0F5C85E}">
      <dgm:prSet/>
      <dgm:spPr/>
      <dgm:t>
        <a:bodyPr/>
        <a:lstStyle/>
        <a:p>
          <a:pPr rtl="0"/>
          <a:r>
            <a:rPr lang="zh-TW" smtClean="0"/>
            <a:t>巡</a:t>
          </a:r>
          <a:endParaRPr lang="zh-TW"/>
        </a:p>
      </dgm:t>
    </dgm:pt>
    <dgm:pt modelId="{3A65839D-9926-4E32-9F21-C4DA6158BCCC}" type="parTrans" cxnId="{F6F68F7E-BFC4-4F84-A300-696BC9AC25CD}">
      <dgm:prSet/>
      <dgm:spPr/>
      <dgm:t>
        <a:bodyPr/>
        <a:lstStyle/>
        <a:p>
          <a:endParaRPr lang="zh-TW" altLang="en-US"/>
        </a:p>
      </dgm:t>
    </dgm:pt>
    <dgm:pt modelId="{4669E549-69FE-47DF-9CCA-A976D3F87F04}" type="sibTrans" cxnId="{F6F68F7E-BFC4-4F84-A300-696BC9AC25CD}">
      <dgm:prSet/>
      <dgm:spPr/>
      <dgm:t>
        <a:bodyPr/>
        <a:lstStyle/>
        <a:p>
          <a:endParaRPr lang="zh-TW" altLang="en-US"/>
        </a:p>
      </dgm:t>
    </dgm:pt>
    <dgm:pt modelId="{56B3D97D-3919-455A-B6AB-F606181D4310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1D9B13EA-AE4F-46FF-BBFB-29AE8147BAFC}" type="parTrans" cxnId="{A9574B27-7AB3-4AD9-8480-97A9A8809295}">
      <dgm:prSet/>
      <dgm:spPr/>
      <dgm:t>
        <a:bodyPr/>
        <a:lstStyle/>
        <a:p>
          <a:endParaRPr lang="zh-TW" altLang="en-US"/>
        </a:p>
      </dgm:t>
    </dgm:pt>
    <dgm:pt modelId="{85F2C341-3C60-41BD-BA9F-DF3BF3CB4C0B}" type="sibTrans" cxnId="{A9574B27-7AB3-4AD9-8480-97A9A8809295}">
      <dgm:prSet/>
      <dgm:spPr/>
      <dgm:t>
        <a:bodyPr/>
        <a:lstStyle/>
        <a:p>
          <a:endParaRPr lang="zh-TW" altLang="en-US"/>
        </a:p>
      </dgm:t>
    </dgm:pt>
    <dgm:pt modelId="{47A69D53-C229-4924-BDBB-BE1D178D4DEC}">
      <dgm:prSet/>
      <dgm:spPr/>
      <dgm:t>
        <a:bodyPr/>
        <a:lstStyle/>
        <a:p>
          <a:pPr rtl="0"/>
          <a:r>
            <a:rPr lang="zh-TW" smtClean="0"/>
            <a:t>倒</a:t>
          </a:r>
          <a:endParaRPr lang="zh-TW"/>
        </a:p>
      </dgm:t>
    </dgm:pt>
    <dgm:pt modelId="{F7A8C8F7-6815-4F86-A23C-49782747B6E5}" type="parTrans" cxnId="{7817B988-8E57-4A76-81DF-CD591394A6F7}">
      <dgm:prSet/>
      <dgm:spPr/>
      <dgm:t>
        <a:bodyPr/>
        <a:lstStyle/>
        <a:p>
          <a:endParaRPr lang="zh-TW" altLang="en-US"/>
        </a:p>
      </dgm:t>
    </dgm:pt>
    <dgm:pt modelId="{B4A271A8-4AC4-4F6F-AACA-BB1C51850D58}" type="sibTrans" cxnId="{7817B988-8E57-4A76-81DF-CD591394A6F7}">
      <dgm:prSet/>
      <dgm:spPr/>
      <dgm:t>
        <a:bodyPr/>
        <a:lstStyle/>
        <a:p>
          <a:endParaRPr lang="zh-TW" altLang="en-US"/>
        </a:p>
      </dgm:t>
    </dgm:pt>
    <dgm:pt modelId="{DFA9705C-24CA-4DA1-B9EC-1946F53978EB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15B2F1E1-F941-4141-86A9-AAA0D4A23110}" type="parTrans" cxnId="{8B503D55-A97A-4A03-9772-AF32C3390B20}">
      <dgm:prSet/>
      <dgm:spPr/>
      <dgm:t>
        <a:bodyPr/>
        <a:lstStyle/>
        <a:p>
          <a:endParaRPr lang="zh-TW" altLang="en-US"/>
        </a:p>
      </dgm:t>
    </dgm:pt>
    <dgm:pt modelId="{B39FD419-FE0C-4E7C-BD4F-0589AF81E4AC}" type="sibTrans" cxnId="{8B503D55-A97A-4A03-9772-AF32C3390B20}">
      <dgm:prSet/>
      <dgm:spPr/>
      <dgm:t>
        <a:bodyPr/>
        <a:lstStyle/>
        <a:p>
          <a:endParaRPr lang="zh-TW" altLang="en-US"/>
        </a:p>
      </dgm:t>
    </dgm:pt>
    <dgm:pt modelId="{3749BA81-9C92-4ED9-A456-51353E43CDBF}">
      <dgm:prSet/>
      <dgm:spPr/>
      <dgm:t>
        <a:bodyPr/>
        <a:lstStyle/>
        <a:p>
          <a:pPr rtl="0"/>
          <a:r>
            <a:rPr lang="zh-TW" smtClean="0"/>
            <a:t>清</a:t>
          </a:r>
          <a:endParaRPr lang="zh-TW"/>
        </a:p>
      </dgm:t>
    </dgm:pt>
    <dgm:pt modelId="{F577B001-13A6-4259-ABA7-15D2723C5AAE}" type="parTrans" cxnId="{BE3013B2-A259-42C3-9FE7-A3A044D19C82}">
      <dgm:prSet/>
      <dgm:spPr/>
      <dgm:t>
        <a:bodyPr/>
        <a:lstStyle/>
        <a:p>
          <a:endParaRPr lang="zh-TW" altLang="en-US"/>
        </a:p>
      </dgm:t>
    </dgm:pt>
    <dgm:pt modelId="{F7AA4AD0-5781-40CA-899F-718AB89DBEFE}" type="sibTrans" cxnId="{BE3013B2-A259-42C3-9FE7-A3A044D19C82}">
      <dgm:prSet/>
      <dgm:spPr/>
      <dgm:t>
        <a:bodyPr/>
        <a:lstStyle/>
        <a:p>
          <a:endParaRPr lang="zh-TW" altLang="en-US"/>
        </a:p>
      </dgm:t>
    </dgm:pt>
    <dgm:pt modelId="{7915A7D7-DBBA-4F62-B06B-61EDE73F47B4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D0350736-BDCC-4B83-9341-2524AC83EDF9}" type="parTrans" cxnId="{61C67199-BC91-4BE7-80B4-D74271A77029}">
      <dgm:prSet/>
      <dgm:spPr/>
      <dgm:t>
        <a:bodyPr/>
        <a:lstStyle/>
        <a:p>
          <a:endParaRPr lang="zh-TW" altLang="en-US"/>
        </a:p>
      </dgm:t>
    </dgm:pt>
    <dgm:pt modelId="{52871C74-A45A-44AC-BF7F-4A72E184AC2D}" type="sibTrans" cxnId="{61C67199-BC91-4BE7-80B4-D74271A77029}">
      <dgm:prSet/>
      <dgm:spPr/>
      <dgm:t>
        <a:bodyPr/>
        <a:lstStyle/>
        <a:p>
          <a:endParaRPr lang="zh-TW" altLang="en-US"/>
        </a:p>
      </dgm:t>
    </dgm:pt>
    <dgm:pt modelId="{D1D34D8E-0B6C-46F2-AEFB-1FE49B2FF1D5}">
      <dgm:prSet/>
      <dgm:spPr/>
      <dgm:t>
        <a:bodyPr/>
        <a:lstStyle/>
        <a:p>
          <a:pPr rtl="0"/>
          <a:r>
            <a:rPr lang="zh-TW" smtClean="0"/>
            <a:t>刷</a:t>
          </a:r>
          <a:endParaRPr lang="zh-TW"/>
        </a:p>
      </dgm:t>
    </dgm:pt>
    <dgm:pt modelId="{954C032D-9AE3-43C3-B47D-C8E7D0B3EF30}" type="parTrans" cxnId="{30206850-EFB1-41DC-BBF7-C252531D2F6C}">
      <dgm:prSet/>
      <dgm:spPr/>
      <dgm:t>
        <a:bodyPr/>
        <a:lstStyle/>
        <a:p>
          <a:endParaRPr lang="zh-TW" altLang="en-US"/>
        </a:p>
      </dgm:t>
    </dgm:pt>
    <dgm:pt modelId="{EDEAF1A4-587D-436D-AE80-B693A1FA73EC}" type="sibTrans" cxnId="{30206850-EFB1-41DC-BBF7-C252531D2F6C}">
      <dgm:prSet/>
      <dgm:spPr/>
      <dgm:t>
        <a:bodyPr/>
        <a:lstStyle/>
        <a:p>
          <a:endParaRPr lang="zh-TW" altLang="en-US"/>
        </a:p>
      </dgm:t>
    </dgm:pt>
    <dgm:pt modelId="{8C542C33-FBF5-458C-A906-2F655CB7E03E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3B2FA887-3031-482F-86FD-DF3570D2628B}" type="parTrans" cxnId="{C41CFEA1-1552-4C99-AD56-97E11396F370}">
      <dgm:prSet/>
      <dgm:spPr/>
      <dgm:t>
        <a:bodyPr/>
        <a:lstStyle/>
        <a:p>
          <a:endParaRPr lang="zh-TW" altLang="en-US"/>
        </a:p>
      </dgm:t>
    </dgm:pt>
    <dgm:pt modelId="{C4C4AFAE-6D60-45F6-9259-FBDB69AE18C5}" type="sibTrans" cxnId="{C41CFEA1-1552-4C99-AD56-97E11396F370}">
      <dgm:prSet/>
      <dgm:spPr/>
      <dgm:t>
        <a:bodyPr/>
        <a:lstStyle/>
        <a:p>
          <a:endParaRPr lang="zh-TW" altLang="en-US"/>
        </a:p>
      </dgm:t>
    </dgm:pt>
    <dgm:pt modelId="{6FA0B7CF-BF2D-4241-88D4-2E5D3273033C}" type="pres">
      <dgm:prSet presAssocID="{5BC0FF4D-9BDE-4271-8241-47AD1EE98A80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43B02A7-4056-42A6-9F1B-D6761C169CD9}" type="pres">
      <dgm:prSet presAssocID="{5BC0FF4D-9BDE-4271-8241-47AD1EE98A80}" presName="cycle" presStyleCnt="0"/>
      <dgm:spPr/>
    </dgm:pt>
    <dgm:pt modelId="{BEC67ACE-5B91-4B5B-BB8A-D07293C3770D}" type="pres">
      <dgm:prSet presAssocID="{5BC0FF4D-9BDE-4271-8241-47AD1EE98A80}" presName="centerShape" presStyleCnt="0"/>
      <dgm:spPr/>
    </dgm:pt>
    <dgm:pt modelId="{8340E832-19C4-41FD-967C-83A2D1D8B780}" type="pres">
      <dgm:prSet presAssocID="{5BC0FF4D-9BDE-4271-8241-47AD1EE98A80}" presName="connSite" presStyleLbl="node1" presStyleIdx="0" presStyleCnt="5"/>
      <dgm:spPr/>
    </dgm:pt>
    <dgm:pt modelId="{EC124F9A-0DA9-4E74-ACC3-76822D47CB5A}" type="pres">
      <dgm:prSet presAssocID="{5BC0FF4D-9BDE-4271-8241-47AD1EE98A80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CFF8454-902B-49FE-8ADE-D11661326F09}" type="pres">
      <dgm:prSet presAssocID="{3A65839D-9926-4E32-9F21-C4DA6158BCCC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DCF0989D-C877-4609-A256-C22CDE19951D}" type="pres">
      <dgm:prSet presAssocID="{04AE68A5-7007-442B-BCE5-78F6A0F5C85E}" presName="node" presStyleCnt="0"/>
      <dgm:spPr/>
    </dgm:pt>
    <dgm:pt modelId="{7FD45838-C3FE-4F07-AB86-24BD0709AC3B}" type="pres">
      <dgm:prSet presAssocID="{04AE68A5-7007-442B-BCE5-78F6A0F5C85E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D325214-6A8C-497B-A6C7-CB625CDBACB0}" type="pres">
      <dgm:prSet presAssocID="{04AE68A5-7007-442B-BCE5-78F6A0F5C85E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C647F43-3011-4364-9947-A4FBF968C946}" type="pres">
      <dgm:prSet presAssocID="{F7A8C8F7-6815-4F86-A23C-49782747B6E5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B63F6A23-008B-412C-AB90-6B41EA846657}" type="pres">
      <dgm:prSet presAssocID="{47A69D53-C229-4924-BDBB-BE1D178D4DEC}" presName="node" presStyleCnt="0"/>
      <dgm:spPr/>
    </dgm:pt>
    <dgm:pt modelId="{66C8E161-A947-469D-BB9C-0FF235DE9176}" type="pres">
      <dgm:prSet presAssocID="{47A69D53-C229-4924-BDBB-BE1D178D4DEC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A7CE665-AD60-43AF-B70A-735089EE1A8E}" type="pres">
      <dgm:prSet presAssocID="{47A69D53-C229-4924-BDBB-BE1D178D4DEC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31FA9A4-C050-4DD3-A142-2925551839FB}" type="pres">
      <dgm:prSet presAssocID="{F577B001-13A6-4259-ABA7-15D2723C5AAE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8570EC92-0FC6-4F9E-8292-B72C526D1B91}" type="pres">
      <dgm:prSet presAssocID="{3749BA81-9C92-4ED9-A456-51353E43CDBF}" presName="node" presStyleCnt="0"/>
      <dgm:spPr/>
    </dgm:pt>
    <dgm:pt modelId="{993FE90D-AB69-4B96-8D50-48A42F80D845}" type="pres">
      <dgm:prSet presAssocID="{3749BA81-9C92-4ED9-A456-51353E43CDBF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79935D2-A893-4AC3-9415-95874990A428}" type="pres">
      <dgm:prSet presAssocID="{3749BA81-9C92-4ED9-A456-51353E43CDBF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E93FA98-DEA5-4922-B9D7-9162578C276B}" type="pres">
      <dgm:prSet presAssocID="{954C032D-9AE3-43C3-B47D-C8E7D0B3EF30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FFD8416B-8245-431C-BBFB-F2469E6DC506}" type="pres">
      <dgm:prSet presAssocID="{D1D34D8E-0B6C-46F2-AEFB-1FE49B2FF1D5}" presName="node" presStyleCnt="0"/>
      <dgm:spPr/>
    </dgm:pt>
    <dgm:pt modelId="{57FAC5D2-CB62-4455-8147-35A5C1CCD691}" type="pres">
      <dgm:prSet presAssocID="{D1D34D8E-0B6C-46F2-AEFB-1FE49B2FF1D5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665F4ED-E29E-4D24-A83E-58D4A5F4B594}" type="pres">
      <dgm:prSet presAssocID="{D1D34D8E-0B6C-46F2-AEFB-1FE49B2FF1D5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B503D55-A97A-4A03-9772-AF32C3390B20}" srcId="{47A69D53-C229-4924-BDBB-BE1D178D4DEC}" destId="{DFA9705C-24CA-4DA1-B9EC-1946F53978EB}" srcOrd="0" destOrd="0" parTransId="{15B2F1E1-F941-4141-86A9-AAA0D4A23110}" sibTransId="{B39FD419-FE0C-4E7C-BD4F-0589AF81E4AC}"/>
    <dgm:cxn modelId="{7555C2B3-FF2E-4391-B2E1-3F165B359323}" type="presOf" srcId="{F577B001-13A6-4259-ABA7-15D2723C5AAE}" destId="{531FA9A4-C050-4DD3-A142-2925551839FB}" srcOrd="0" destOrd="0" presId="urn:microsoft.com/office/officeart/2005/8/layout/radial2"/>
    <dgm:cxn modelId="{61C67199-BC91-4BE7-80B4-D74271A77029}" srcId="{3749BA81-9C92-4ED9-A456-51353E43CDBF}" destId="{7915A7D7-DBBA-4F62-B06B-61EDE73F47B4}" srcOrd="0" destOrd="0" parTransId="{D0350736-BDCC-4B83-9341-2524AC83EDF9}" sibTransId="{52871C74-A45A-44AC-BF7F-4A72E184AC2D}"/>
    <dgm:cxn modelId="{BE3013B2-A259-42C3-9FE7-A3A044D19C82}" srcId="{5BC0FF4D-9BDE-4271-8241-47AD1EE98A80}" destId="{3749BA81-9C92-4ED9-A456-51353E43CDBF}" srcOrd="2" destOrd="0" parTransId="{F577B001-13A6-4259-ABA7-15D2723C5AAE}" sibTransId="{F7AA4AD0-5781-40CA-899F-718AB89DBEFE}"/>
    <dgm:cxn modelId="{95828F1F-36B9-4F74-B8DD-2E8AB9FDBAD4}" type="presOf" srcId="{7915A7D7-DBBA-4F62-B06B-61EDE73F47B4}" destId="{F79935D2-A893-4AC3-9415-95874990A428}" srcOrd="0" destOrd="0" presId="urn:microsoft.com/office/officeart/2005/8/layout/radial2"/>
    <dgm:cxn modelId="{92BA43B7-6A5E-4F1E-9666-D20BC698C2AA}" type="presOf" srcId="{F7A8C8F7-6815-4F86-A23C-49782747B6E5}" destId="{3C647F43-3011-4364-9947-A4FBF968C946}" srcOrd="0" destOrd="0" presId="urn:microsoft.com/office/officeart/2005/8/layout/radial2"/>
    <dgm:cxn modelId="{A52D917E-CD85-4B7A-91BA-60F97DEEC21B}" type="presOf" srcId="{954C032D-9AE3-43C3-B47D-C8E7D0B3EF30}" destId="{0E93FA98-DEA5-4922-B9D7-9162578C276B}" srcOrd="0" destOrd="0" presId="urn:microsoft.com/office/officeart/2005/8/layout/radial2"/>
    <dgm:cxn modelId="{40815935-6BE4-4ABD-8511-1ACDD1BCD42B}" type="presOf" srcId="{47A69D53-C229-4924-BDBB-BE1D178D4DEC}" destId="{66C8E161-A947-469D-BB9C-0FF235DE9176}" srcOrd="0" destOrd="0" presId="urn:microsoft.com/office/officeart/2005/8/layout/radial2"/>
    <dgm:cxn modelId="{C41CFEA1-1552-4C99-AD56-97E11396F370}" srcId="{D1D34D8E-0B6C-46F2-AEFB-1FE49B2FF1D5}" destId="{8C542C33-FBF5-458C-A906-2F655CB7E03E}" srcOrd="0" destOrd="0" parTransId="{3B2FA887-3031-482F-86FD-DF3570D2628B}" sibTransId="{C4C4AFAE-6D60-45F6-9259-FBDB69AE18C5}"/>
    <dgm:cxn modelId="{643C5ABD-E013-4252-B093-F82816C4E1F3}" type="presOf" srcId="{8C542C33-FBF5-458C-A906-2F655CB7E03E}" destId="{9665F4ED-E29E-4D24-A83E-58D4A5F4B594}" srcOrd="0" destOrd="0" presId="urn:microsoft.com/office/officeart/2005/8/layout/radial2"/>
    <dgm:cxn modelId="{8C5DCA3D-C1FD-41D5-A491-7586EDDFA7C6}" type="presOf" srcId="{D1D34D8E-0B6C-46F2-AEFB-1FE49B2FF1D5}" destId="{57FAC5D2-CB62-4455-8147-35A5C1CCD691}" srcOrd="0" destOrd="0" presId="urn:microsoft.com/office/officeart/2005/8/layout/radial2"/>
    <dgm:cxn modelId="{4A6B5B6A-47A9-428E-BCD4-2BB3D26E6CFD}" type="presOf" srcId="{3A65839D-9926-4E32-9F21-C4DA6158BCCC}" destId="{0CFF8454-902B-49FE-8ADE-D11661326F09}" srcOrd="0" destOrd="0" presId="urn:microsoft.com/office/officeart/2005/8/layout/radial2"/>
    <dgm:cxn modelId="{30206850-EFB1-41DC-BBF7-C252531D2F6C}" srcId="{5BC0FF4D-9BDE-4271-8241-47AD1EE98A80}" destId="{D1D34D8E-0B6C-46F2-AEFB-1FE49B2FF1D5}" srcOrd="3" destOrd="0" parTransId="{954C032D-9AE3-43C3-B47D-C8E7D0B3EF30}" sibTransId="{EDEAF1A4-587D-436D-AE80-B693A1FA73EC}"/>
    <dgm:cxn modelId="{A9574B27-7AB3-4AD9-8480-97A9A8809295}" srcId="{04AE68A5-7007-442B-BCE5-78F6A0F5C85E}" destId="{56B3D97D-3919-455A-B6AB-F606181D4310}" srcOrd="0" destOrd="0" parTransId="{1D9B13EA-AE4F-46FF-BBFB-29AE8147BAFC}" sibTransId="{85F2C341-3C60-41BD-BA9F-DF3BF3CB4C0B}"/>
    <dgm:cxn modelId="{2F946B5B-E766-4CAC-9E34-651EE93303B1}" type="presOf" srcId="{04AE68A5-7007-442B-BCE5-78F6A0F5C85E}" destId="{7FD45838-C3FE-4F07-AB86-24BD0709AC3B}" srcOrd="0" destOrd="0" presId="urn:microsoft.com/office/officeart/2005/8/layout/radial2"/>
    <dgm:cxn modelId="{F6F68F7E-BFC4-4F84-A300-696BC9AC25CD}" srcId="{5BC0FF4D-9BDE-4271-8241-47AD1EE98A80}" destId="{04AE68A5-7007-442B-BCE5-78F6A0F5C85E}" srcOrd="0" destOrd="0" parTransId="{3A65839D-9926-4E32-9F21-C4DA6158BCCC}" sibTransId="{4669E549-69FE-47DF-9CCA-A976D3F87F04}"/>
    <dgm:cxn modelId="{0C5740B2-62AE-4D40-9072-E963BD87B605}" type="presOf" srcId="{56B3D97D-3919-455A-B6AB-F606181D4310}" destId="{4D325214-6A8C-497B-A6C7-CB625CDBACB0}" srcOrd="0" destOrd="0" presId="urn:microsoft.com/office/officeart/2005/8/layout/radial2"/>
    <dgm:cxn modelId="{FC4B3343-09F2-4969-9C15-350284448752}" type="presOf" srcId="{3749BA81-9C92-4ED9-A456-51353E43CDBF}" destId="{993FE90D-AB69-4B96-8D50-48A42F80D845}" srcOrd="0" destOrd="0" presId="urn:microsoft.com/office/officeart/2005/8/layout/radial2"/>
    <dgm:cxn modelId="{1A165D64-03EA-4AA4-9982-FD540D463781}" type="presOf" srcId="{DFA9705C-24CA-4DA1-B9EC-1946F53978EB}" destId="{8A7CE665-AD60-43AF-B70A-735089EE1A8E}" srcOrd="0" destOrd="0" presId="urn:microsoft.com/office/officeart/2005/8/layout/radial2"/>
    <dgm:cxn modelId="{90C02A7D-EBD7-434E-B624-021F9E3B6C41}" type="presOf" srcId="{5BC0FF4D-9BDE-4271-8241-47AD1EE98A80}" destId="{6FA0B7CF-BF2D-4241-88D4-2E5D3273033C}" srcOrd="0" destOrd="0" presId="urn:microsoft.com/office/officeart/2005/8/layout/radial2"/>
    <dgm:cxn modelId="{7817B988-8E57-4A76-81DF-CD591394A6F7}" srcId="{5BC0FF4D-9BDE-4271-8241-47AD1EE98A80}" destId="{47A69D53-C229-4924-BDBB-BE1D178D4DEC}" srcOrd="1" destOrd="0" parTransId="{F7A8C8F7-6815-4F86-A23C-49782747B6E5}" sibTransId="{B4A271A8-4AC4-4F6F-AACA-BB1C51850D58}"/>
    <dgm:cxn modelId="{8C82F875-2437-4441-9966-4DEF18CF130E}" type="presParOf" srcId="{6FA0B7CF-BF2D-4241-88D4-2E5D3273033C}" destId="{B43B02A7-4056-42A6-9F1B-D6761C169CD9}" srcOrd="0" destOrd="0" presId="urn:microsoft.com/office/officeart/2005/8/layout/radial2"/>
    <dgm:cxn modelId="{B60181F1-33C0-447C-92F0-477B28612E7F}" type="presParOf" srcId="{B43B02A7-4056-42A6-9F1B-D6761C169CD9}" destId="{BEC67ACE-5B91-4B5B-BB8A-D07293C3770D}" srcOrd="0" destOrd="0" presId="urn:microsoft.com/office/officeart/2005/8/layout/radial2"/>
    <dgm:cxn modelId="{E92685C0-F6F8-4144-A119-B19AC0E46F12}" type="presParOf" srcId="{BEC67ACE-5B91-4B5B-BB8A-D07293C3770D}" destId="{8340E832-19C4-41FD-967C-83A2D1D8B780}" srcOrd="0" destOrd="0" presId="urn:microsoft.com/office/officeart/2005/8/layout/radial2"/>
    <dgm:cxn modelId="{8E3830C5-046E-4E79-B2ED-00FDF17874FB}" type="presParOf" srcId="{BEC67ACE-5B91-4B5B-BB8A-D07293C3770D}" destId="{EC124F9A-0DA9-4E74-ACC3-76822D47CB5A}" srcOrd="1" destOrd="0" presId="urn:microsoft.com/office/officeart/2005/8/layout/radial2"/>
    <dgm:cxn modelId="{BC720D60-8451-43BE-A76F-B8AA2894AC48}" type="presParOf" srcId="{B43B02A7-4056-42A6-9F1B-D6761C169CD9}" destId="{0CFF8454-902B-49FE-8ADE-D11661326F09}" srcOrd="1" destOrd="0" presId="urn:microsoft.com/office/officeart/2005/8/layout/radial2"/>
    <dgm:cxn modelId="{6B72AE8A-E2D9-41D1-A836-DCBD0647412E}" type="presParOf" srcId="{B43B02A7-4056-42A6-9F1B-D6761C169CD9}" destId="{DCF0989D-C877-4609-A256-C22CDE19951D}" srcOrd="2" destOrd="0" presId="urn:microsoft.com/office/officeart/2005/8/layout/radial2"/>
    <dgm:cxn modelId="{E32FFAA4-3CDC-4734-8635-1B8EDBE935B8}" type="presParOf" srcId="{DCF0989D-C877-4609-A256-C22CDE19951D}" destId="{7FD45838-C3FE-4F07-AB86-24BD0709AC3B}" srcOrd="0" destOrd="0" presId="urn:microsoft.com/office/officeart/2005/8/layout/radial2"/>
    <dgm:cxn modelId="{D204D38E-4646-4186-A478-0C54642DA9DE}" type="presParOf" srcId="{DCF0989D-C877-4609-A256-C22CDE19951D}" destId="{4D325214-6A8C-497B-A6C7-CB625CDBACB0}" srcOrd="1" destOrd="0" presId="urn:microsoft.com/office/officeart/2005/8/layout/radial2"/>
    <dgm:cxn modelId="{B93640FA-B542-497F-BD7C-4A0B8A3A1BB8}" type="presParOf" srcId="{B43B02A7-4056-42A6-9F1B-D6761C169CD9}" destId="{3C647F43-3011-4364-9947-A4FBF968C946}" srcOrd="3" destOrd="0" presId="urn:microsoft.com/office/officeart/2005/8/layout/radial2"/>
    <dgm:cxn modelId="{FB1E596B-8700-4309-BE06-14BE45C09898}" type="presParOf" srcId="{B43B02A7-4056-42A6-9F1B-D6761C169CD9}" destId="{B63F6A23-008B-412C-AB90-6B41EA846657}" srcOrd="4" destOrd="0" presId="urn:microsoft.com/office/officeart/2005/8/layout/radial2"/>
    <dgm:cxn modelId="{76670461-9A8E-4280-ADAF-35E242777349}" type="presParOf" srcId="{B63F6A23-008B-412C-AB90-6B41EA846657}" destId="{66C8E161-A947-469D-BB9C-0FF235DE9176}" srcOrd="0" destOrd="0" presId="urn:microsoft.com/office/officeart/2005/8/layout/radial2"/>
    <dgm:cxn modelId="{C952EA19-CF60-4E39-96F3-0E93E9D737E4}" type="presParOf" srcId="{B63F6A23-008B-412C-AB90-6B41EA846657}" destId="{8A7CE665-AD60-43AF-B70A-735089EE1A8E}" srcOrd="1" destOrd="0" presId="urn:microsoft.com/office/officeart/2005/8/layout/radial2"/>
    <dgm:cxn modelId="{EF03B925-949D-48C5-94D2-22A71E8E9719}" type="presParOf" srcId="{B43B02A7-4056-42A6-9F1B-D6761C169CD9}" destId="{531FA9A4-C050-4DD3-A142-2925551839FB}" srcOrd="5" destOrd="0" presId="urn:microsoft.com/office/officeart/2005/8/layout/radial2"/>
    <dgm:cxn modelId="{97EAB005-C474-4C6E-8C52-ED6AD1BDD43A}" type="presParOf" srcId="{B43B02A7-4056-42A6-9F1B-D6761C169CD9}" destId="{8570EC92-0FC6-4F9E-8292-B72C526D1B91}" srcOrd="6" destOrd="0" presId="urn:microsoft.com/office/officeart/2005/8/layout/radial2"/>
    <dgm:cxn modelId="{C2E4945F-EDA3-44E8-857B-5751B3F39F6F}" type="presParOf" srcId="{8570EC92-0FC6-4F9E-8292-B72C526D1B91}" destId="{993FE90D-AB69-4B96-8D50-48A42F80D845}" srcOrd="0" destOrd="0" presId="urn:microsoft.com/office/officeart/2005/8/layout/radial2"/>
    <dgm:cxn modelId="{D5603CB1-1549-493F-BABD-3E8ACB5842C8}" type="presParOf" srcId="{8570EC92-0FC6-4F9E-8292-B72C526D1B91}" destId="{F79935D2-A893-4AC3-9415-95874990A428}" srcOrd="1" destOrd="0" presId="urn:microsoft.com/office/officeart/2005/8/layout/radial2"/>
    <dgm:cxn modelId="{1467110E-15EF-4D79-A585-A2F13BEDAAA8}" type="presParOf" srcId="{B43B02A7-4056-42A6-9F1B-D6761C169CD9}" destId="{0E93FA98-DEA5-4922-B9D7-9162578C276B}" srcOrd="7" destOrd="0" presId="urn:microsoft.com/office/officeart/2005/8/layout/radial2"/>
    <dgm:cxn modelId="{8EACBB1C-FAB8-4083-8E94-0674A64A38F2}" type="presParOf" srcId="{B43B02A7-4056-42A6-9F1B-D6761C169CD9}" destId="{FFD8416B-8245-431C-BBFB-F2469E6DC506}" srcOrd="8" destOrd="0" presId="urn:microsoft.com/office/officeart/2005/8/layout/radial2"/>
    <dgm:cxn modelId="{3BC55C67-EB75-4D68-A1C1-ED53AE364EA6}" type="presParOf" srcId="{FFD8416B-8245-431C-BBFB-F2469E6DC506}" destId="{57FAC5D2-CB62-4455-8147-35A5C1CCD691}" srcOrd="0" destOrd="0" presId="urn:microsoft.com/office/officeart/2005/8/layout/radial2"/>
    <dgm:cxn modelId="{EAC41951-EFF3-4A2E-AD0D-616EC14B5F09}" type="presParOf" srcId="{FFD8416B-8245-431C-BBFB-F2469E6DC506}" destId="{9665F4ED-E29E-4D24-A83E-58D4A5F4B59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93FA98-DEA5-4922-B9D7-9162578C276B}">
      <dsp:nvSpPr>
        <dsp:cNvPr id="0" name=""/>
        <dsp:cNvSpPr/>
      </dsp:nvSpPr>
      <dsp:spPr>
        <a:xfrm rot="3683325">
          <a:off x="1988596" y="2234657"/>
          <a:ext cx="589192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589192" y="1797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1FA9A4-C050-4DD3-A142-2925551839FB}">
      <dsp:nvSpPr>
        <dsp:cNvPr id="0" name=""/>
        <dsp:cNvSpPr/>
      </dsp:nvSpPr>
      <dsp:spPr>
        <a:xfrm rot="1312720">
          <a:off x="2312850" y="1809701"/>
          <a:ext cx="420789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420789" y="1797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647F43-3011-4364-9947-A4FBF968C946}">
      <dsp:nvSpPr>
        <dsp:cNvPr id="0" name=""/>
        <dsp:cNvSpPr/>
      </dsp:nvSpPr>
      <dsp:spPr>
        <a:xfrm rot="20287280">
          <a:off x="2312850" y="1324450"/>
          <a:ext cx="420789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420789" y="1797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FF8454-902B-49FE-8ADE-D11661326F09}">
      <dsp:nvSpPr>
        <dsp:cNvPr id="0" name=""/>
        <dsp:cNvSpPr/>
      </dsp:nvSpPr>
      <dsp:spPr>
        <a:xfrm rot="17916675">
          <a:off x="1988596" y="899493"/>
          <a:ext cx="589192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589192" y="1797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124F9A-0DA9-4E74-ACC3-76822D47CB5A}">
      <dsp:nvSpPr>
        <dsp:cNvPr id="0" name=""/>
        <dsp:cNvSpPr/>
      </dsp:nvSpPr>
      <dsp:spPr>
        <a:xfrm>
          <a:off x="1334817" y="1000821"/>
          <a:ext cx="1168455" cy="1168455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D45838-C3FE-4F07-AB86-24BD0709AC3B}">
      <dsp:nvSpPr>
        <dsp:cNvPr id="0" name=""/>
        <dsp:cNvSpPr/>
      </dsp:nvSpPr>
      <dsp:spPr>
        <a:xfrm>
          <a:off x="2241586" y="576"/>
          <a:ext cx="701073" cy="701073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smtClean="0"/>
            <a:t>巡</a:t>
          </a:r>
          <a:endParaRPr lang="zh-TW" sz="2900" kern="1200"/>
        </a:p>
      </dsp:txBody>
      <dsp:txXfrm>
        <a:off x="2344256" y="103246"/>
        <a:ext cx="495733" cy="495733"/>
      </dsp:txXfrm>
    </dsp:sp>
    <dsp:sp modelId="{4D325214-6A8C-497B-A6C7-CB625CDBACB0}">
      <dsp:nvSpPr>
        <dsp:cNvPr id="0" name=""/>
        <dsp:cNvSpPr/>
      </dsp:nvSpPr>
      <dsp:spPr>
        <a:xfrm>
          <a:off x="3012766" y="576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/>
            <a:t>巡檢容器</a:t>
          </a:r>
          <a:endParaRPr lang="zh-TW" sz="2300" kern="1200" dirty="0"/>
        </a:p>
      </dsp:txBody>
      <dsp:txXfrm>
        <a:off x="3012766" y="576"/>
        <a:ext cx="1051609" cy="701073"/>
      </dsp:txXfrm>
    </dsp:sp>
    <dsp:sp modelId="{66C8E161-A947-469D-BB9C-0FF235DE9176}">
      <dsp:nvSpPr>
        <dsp:cNvPr id="0" name=""/>
        <dsp:cNvSpPr/>
      </dsp:nvSpPr>
      <dsp:spPr>
        <a:xfrm>
          <a:off x="2693238" y="782860"/>
          <a:ext cx="701073" cy="701073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smtClean="0"/>
            <a:t>倒</a:t>
          </a:r>
          <a:endParaRPr lang="zh-TW" sz="2900" kern="1200"/>
        </a:p>
      </dsp:txBody>
      <dsp:txXfrm>
        <a:off x="2795908" y="885530"/>
        <a:ext cx="495733" cy="495733"/>
      </dsp:txXfrm>
    </dsp:sp>
    <dsp:sp modelId="{8A7CE665-AD60-43AF-B70A-735089EE1A8E}">
      <dsp:nvSpPr>
        <dsp:cNvPr id="0" name=""/>
        <dsp:cNvSpPr/>
      </dsp:nvSpPr>
      <dsp:spPr>
        <a:xfrm>
          <a:off x="3464419" y="782860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/>
            <a:t>倒掉積水</a:t>
          </a:r>
          <a:endParaRPr lang="zh-TW" sz="2300" kern="1200" dirty="0"/>
        </a:p>
      </dsp:txBody>
      <dsp:txXfrm>
        <a:off x="3464419" y="782860"/>
        <a:ext cx="1051609" cy="701073"/>
      </dsp:txXfrm>
    </dsp:sp>
    <dsp:sp modelId="{993FE90D-AB69-4B96-8D50-48A42F80D845}">
      <dsp:nvSpPr>
        <dsp:cNvPr id="0" name=""/>
        <dsp:cNvSpPr/>
      </dsp:nvSpPr>
      <dsp:spPr>
        <a:xfrm>
          <a:off x="2693238" y="1686165"/>
          <a:ext cx="701073" cy="701073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smtClean="0"/>
            <a:t>清</a:t>
          </a:r>
          <a:endParaRPr lang="zh-TW" sz="2900" kern="1200"/>
        </a:p>
      </dsp:txBody>
      <dsp:txXfrm>
        <a:off x="2795908" y="1788835"/>
        <a:ext cx="495733" cy="495733"/>
      </dsp:txXfrm>
    </dsp:sp>
    <dsp:sp modelId="{F79935D2-A893-4AC3-9415-95874990A428}">
      <dsp:nvSpPr>
        <dsp:cNvPr id="0" name=""/>
        <dsp:cNvSpPr/>
      </dsp:nvSpPr>
      <dsp:spPr>
        <a:xfrm>
          <a:off x="3464419" y="1686165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/>
            <a:t>清潔容器</a:t>
          </a:r>
          <a:endParaRPr lang="zh-TW" sz="2300" kern="1200" dirty="0"/>
        </a:p>
      </dsp:txBody>
      <dsp:txXfrm>
        <a:off x="3464419" y="1686165"/>
        <a:ext cx="1051609" cy="701073"/>
      </dsp:txXfrm>
    </dsp:sp>
    <dsp:sp modelId="{57FAC5D2-CB62-4455-8147-35A5C1CCD691}">
      <dsp:nvSpPr>
        <dsp:cNvPr id="0" name=""/>
        <dsp:cNvSpPr/>
      </dsp:nvSpPr>
      <dsp:spPr>
        <a:xfrm>
          <a:off x="2241586" y="2468449"/>
          <a:ext cx="701073" cy="701073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smtClean="0"/>
            <a:t>刷</a:t>
          </a:r>
          <a:endParaRPr lang="zh-TW" sz="2900" kern="1200"/>
        </a:p>
      </dsp:txBody>
      <dsp:txXfrm>
        <a:off x="2344256" y="2571119"/>
        <a:ext cx="495733" cy="495733"/>
      </dsp:txXfrm>
    </dsp:sp>
    <dsp:sp modelId="{9665F4ED-E29E-4D24-A83E-58D4A5F4B594}">
      <dsp:nvSpPr>
        <dsp:cNvPr id="0" name=""/>
        <dsp:cNvSpPr/>
      </dsp:nvSpPr>
      <dsp:spPr>
        <a:xfrm>
          <a:off x="3012766" y="2468449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/>
            <a:t>刷除蟲卵</a:t>
          </a:r>
          <a:endParaRPr lang="zh-TW" sz="2300" kern="1200" dirty="0"/>
        </a:p>
      </dsp:txBody>
      <dsp:txXfrm>
        <a:off x="3012766" y="2468449"/>
        <a:ext cx="1051609" cy="7010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18C3D1-8497-4956-BF15-1A972B7FB681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DB0409-1C38-4ED2-84DC-CAD472B0ED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592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 flipV="1">
            <a:off x="2130790" y="2955444"/>
            <a:ext cx="4390800" cy="3798053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837" b="98703" l="3970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5713" y="3462010"/>
            <a:ext cx="2000816" cy="139246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837" b="98703" l="3970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8646" y="3367127"/>
            <a:ext cx="2000816" cy="139246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837" b="98703" l="3970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3451" y="4759587"/>
            <a:ext cx="2000816" cy="1392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432258697"/>
              </p:ext>
            </p:extLst>
          </p:nvPr>
        </p:nvGraphicFramePr>
        <p:xfrm>
          <a:off x="1794933" y="2032000"/>
          <a:ext cx="5850846" cy="31700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/>
          <p:cNvSpPr/>
          <p:nvPr/>
        </p:nvSpPr>
        <p:spPr>
          <a:xfrm>
            <a:off x="5852160" y="4511498"/>
            <a:ext cx="2913017" cy="142385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5" name="向右箭號 4"/>
          <p:cNvSpPr/>
          <p:nvPr/>
        </p:nvSpPr>
        <p:spPr>
          <a:xfrm>
            <a:off x="5852160" y="4490173"/>
            <a:ext cx="2913017" cy="142385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6" name="向右箭號 5">
            <a:hlinkClick r:id="rId8"/>
          </p:cNvPr>
          <p:cNvSpPr/>
          <p:nvPr/>
        </p:nvSpPr>
        <p:spPr>
          <a:xfrm>
            <a:off x="5852159" y="4490173"/>
            <a:ext cx="2913017" cy="142385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衛福部疾管署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651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42</cp:revision>
  <dcterms:created xsi:type="dcterms:W3CDTF">2017-11-07T04:44:24Z</dcterms:created>
  <dcterms:modified xsi:type="dcterms:W3CDTF">2019-10-21T06:06:30Z</dcterms:modified>
</cp:coreProperties>
</file>