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711415">
            <a:off x="1938764" y="2279373"/>
            <a:ext cx="5819602" cy="3948040"/>
            <a:chOff x="1495598" y="1991990"/>
            <a:chExt cx="5819602" cy="394804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8" t="41601" r="12059" b="6387"/>
            <a:stretch/>
          </p:blipFill>
          <p:spPr>
            <a:xfrm>
              <a:off x="2070847" y="2062414"/>
              <a:ext cx="4370294" cy="304244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598" y="1991990"/>
              <a:ext cx="5819602" cy="3948040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27201" y="357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4498" y="22661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387058" y="1453931"/>
            <a:ext cx="3446343" cy="3767258"/>
            <a:chOff x="5282555" y="1456572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57" t="38118" r="5428" b="14995"/>
            <a:stretch/>
          </p:blipFill>
          <p:spPr>
            <a:xfrm>
              <a:off x="5470839" y="1907178"/>
              <a:ext cx="2991395" cy="286076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2555" y="1456572"/>
              <a:ext cx="3446343" cy="3767258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495999" y="1606078"/>
            <a:ext cx="3898282" cy="3462965"/>
            <a:chOff x="287943" y="1456572"/>
            <a:chExt cx="3898282" cy="346296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8" t="40557" r="59478" b="19460"/>
            <a:stretch/>
          </p:blipFill>
          <p:spPr>
            <a:xfrm>
              <a:off x="866830" y="2286000"/>
              <a:ext cx="2963710" cy="2198522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43" y="1456572"/>
              <a:ext cx="3898282" cy="3462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836161" y="4676890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74395" y="4663236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蜜大腿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altLang="zh-TW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YA!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4" t="-206" b="24087"/>
          <a:stretch/>
        </p:blipFill>
        <p:spPr>
          <a:xfrm rot="20738925">
            <a:off x="458315" y="1942453"/>
            <a:ext cx="2462220" cy="2145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19277" r="26429"/>
          <a:stretch/>
        </p:blipFill>
        <p:spPr>
          <a:xfrm>
            <a:off x="3472566" y="1710767"/>
            <a:ext cx="2547057" cy="2286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9" t="35121" r="10000" b="9429"/>
          <a:stretch/>
        </p:blipFill>
        <p:spPr>
          <a:xfrm rot="458799">
            <a:off x="6474395" y="1871981"/>
            <a:ext cx="2401931" cy="2117972"/>
          </a:xfrm>
          <a:prstGeom prst="rect">
            <a:avLst/>
          </a:prstGeom>
          <a:ln w="127000" cap="rnd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4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2019-12-23T06:04:43Z</dcterms:modified>
</cp:coreProperties>
</file>