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08642">
            <a:off x="2002359" y="2166541"/>
            <a:ext cx="5570361" cy="3778954"/>
            <a:chOff x="1662724" y="229716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4" t="46681" r="14143" b="9429"/>
            <a:stretch/>
          </p:blipFill>
          <p:spPr>
            <a:xfrm>
              <a:off x="2690952" y="2676171"/>
              <a:ext cx="3513906" cy="250121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724" y="229716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0233" y="20946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-289367" y="209469"/>
            <a:ext cx="9144000" cy="6101423"/>
            <a:chOff x="-289367" y="327378"/>
            <a:chExt cx="9144000" cy="610142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568" t="-60724" r="-41179" b="-77536"/>
            <a:stretch/>
          </p:blipFill>
          <p:spPr>
            <a:xfrm>
              <a:off x="-289367" y="327378"/>
              <a:ext cx="9144000" cy="610142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983" y="1374204"/>
              <a:ext cx="3446343" cy="3767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" name="群組 5"/>
          <p:cNvGrpSpPr/>
          <p:nvPr/>
        </p:nvGrpSpPr>
        <p:grpSpPr>
          <a:xfrm>
            <a:off x="155310" y="327378"/>
            <a:ext cx="3618411" cy="5450515"/>
            <a:chOff x="0" y="327378"/>
            <a:chExt cx="3618411" cy="545051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7378"/>
              <a:ext cx="3618411" cy="5450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0" t="9456"/>
            <a:stretch/>
          </p:blipFill>
          <p:spPr>
            <a:xfrm>
              <a:off x="842136" y="3351963"/>
              <a:ext cx="2245908" cy="2259875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55955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-2133" r="30143" b="70232"/>
          <a:stretch/>
        </p:blipFill>
        <p:spPr>
          <a:xfrm>
            <a:off x="604597" y="2117760"/>
            <a:ext cx="2373735" cy="23985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31696" r="65714" b="23130"/>
          <a:stretch/>
        </p:blipFill>
        <p:spPr>
          <a:xfrm>
            <a:off x="3317496" y="2219170"/>
            <a:ext cx="2403986" cy="24573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44327" r="67286" b="13497"/>
          <a:stretch/>
        </p:blipFill>
        <p:spPr>
          <a:xfrm>
            <a:off x="6334081" y="2233749"/>
            <a:ext cx="2299063" cy="24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2019-12-23T06:11:23Z</dcterms:modified>
</cp:coreProperties>
</file>