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 rot="849971">
            <a:off x="1917451" y="2183343"/>
            <a:ext cx="5570361" cy="3778954"/>
            <a:chOff x="1786822" y="2071472"/>
            <a:chExt cx="5570361" cy="377895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3449" y="2455817"/>
              <a:ext cx="3644537" cy="2312127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822" y="2071472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9600" y="1199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7378" y="569402"/>
            <a:ext cx="4088459" cy="4376942"/>
            <a:chOff x="327378" y="569402"/>
            <a:chExt cx="4088459" cy="4376942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36" t="39954" r="42402" b="26366"/>
            <a:stretch/>
          </p:blipFill>
          <p:spPr>
            <a:xfrm>
              <a:off x="902035" y="1848466"/>
              <a:ext cx="2939143" cy="2427829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569402"/>
              <a:ext cx="4088459" cy="4376942"/>
            </a:xfrm>
            <a:prstGeom prst="rect">
              <a:avLst/>
            </a:prstGeom>
          </p:spPr>
        </p:pic>
      </p:grpSp>
      <p:grpSp>
        <p:nvGrpSpPr>
          <p:cNvPr id="8" name="群組 7"/>
          <p:cNvGrpSpPr/>
          <p:nvPr/>
        </p:nvGrpSpPr>
        <p:grpSpPr>
          <a:xfrm>
            <a:off x="5028313" y="954122"/>
            <a:ext cx="3801290" cy="3344091"/>
            <a:chOff x="5028313" y="954122"/>
            <a:chExt cx="3801290" cy="334409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0" t="44755" r="37320" b="10072"/>
            <a:stretch/>
          </p:blipFill>
          <p:spPr>
            <a:xfrm>
              <a:off x="5303520" y="2179436"/>
              <a:ext cx="3022682" cy="2096859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313" y="954122"/>
              <a:ext cx="3801290" cy="3344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good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開心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甩肩舞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" t="26558" r="55286" b="23558"/>
          <a:stretch/>
        </p:blipFill>
        <p:spPr>
          <a:xfrm rot="281433">
            <a:off x="6878" y="1554539"/>
            <a:ext cx="3213463" cy="3122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40901" r="70954" b="21418"/>
          <a:stretch/>
        </p:blipFill>
        <p:spPr>
          <a:xfrm rot="21296310">
            <a:off x="3452935" y="1554540"/>
            <a:ext cx="2312125" cy="31220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0" r="71143" b="5361"/>
          <a:stretch/>
        </p:blipFill>
        <p:spPr>
          <a:xfrm rot="635794">
            <a:off x="6237629" y="1554541"/>
            <a:ext cx="2638697" cy="31220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00B0F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6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17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2019-12-23T05:59:59Z</dcterms:modified>
</cp:coreProperties>
</file>