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00CC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69" t="-69344" r="-59342" b="-69564"/>
          <a:stretch/>
        </p:blipFill>
        <p:spPr>
          <a:xfrm>
            <a:off x="0" y="485864"/>
            <a:ext cx="9144000" cy="610142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500">
            <a:off x="1316559" y="1748203"/>
            <a:ext cx="5570361" cy="37789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4484" y="849438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71212" y="383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CC00CC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文鼎疊圓體" panose="020B0609010101010101" pitchFamily="49" charset="-120"/>
              <a:ea typeface="文鼎疊圓體" panose="020B0609010101010101" pitchFamily="49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 rot="491150">
            <a:off x="337771" y="1284222"/>
            <a:ext cx="4667327" cy="4198335"/>
            <a:chOff x="-169817" y="1153593"/>
            <a:chExt cx="4667327" cy="419833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" t="36777" r="48235" b="16089"/>
            <a:stretch/>
          </p:blipFill>
          <p:spPr>
            <a:xfrm>
              <a:off x="968189" y="3607905"/>
              <a:ext cx="2608729" cy="1518803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817" y="1153593"/>
              <a:ext cx="4667327" cy="4198335"/>
            </a:xfrm>
            <a:prstGeom prst="rect">
              <a:avLst/>
            </a:prstGeom>
          </p:spPr>
        </p:pic>
      </p:grpSp>
      <p:grpSp>
        <p:nvGrpSpPr>
          <p:cNvPr id="8" name="群組 7"/>
          <p:cNvGrpSpPr/>
          <p:nvPr/>
        </p:nvGrpSpPr>
        <p:grpSpPr>
          <a:xfrm rot="20947085">
            <a:off x="5280210" y="2172744"/>
            <a:ext cx="3254190" cy="3179184"/>
            <a:chOff x="4921215" y="2392594"/>
            <a:chExt cx="3254190" cy="317918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06" t="32368" r="22059" b="24215"/>
            <a:stretch/>
          </p:blipFill>
          <p:spPr>
            <a:xfrm>
              <a:off x="5190563" y="3252761"/>
              <a:ext cx="2715494" cy="2201451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215" y="2392594"/>
              <a:ext cx="3254190" cy="317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70C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演出超精彩</a:t>
            </a:r>
            <a:endParaRPr lang="zh-TW" altLang="en-US" sz="4400" dirty="0">
              <a:solidFill>
                <a:srgbClr val="0070C0"/>
              </a:solidFill>
              <a:latin typeface="文鼎疊圓體" panose="020B0609010101010101" pitchFamily="49" charset="-120"/>
              <a:ea typeface="文鼎疊圓體" panose="020B0609010101010101" pitchFamily="49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文鼎超圓" panose="020B0609010101010101" pitchFamily="49" charset="-120"/>
                <a:ea typeface="文鼎超圓" panose="020B0609010101010101" pitchFamily="49" charset="-120"/>
              </a:rPr>
              <a:t>跳舞</a:t>
            </a:r>
            <a:endParaRPr lang="en-US" sz="32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文鼎超圓" panose="020B0609010101010101" pitchFamily="49" charset="-120"/>
              <a:ea typeface="文鼎超圓" panose="020B0609010101010101" pitchFamily="49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文鼎疊圓體" panose="020B0609010101010101" pitchFamily="49" charset="-120"/>
                <a:ea typeface="文鼎疊圓體" panose="020B0609010101010101" pitchFamily="49" charset="-120"/>
              </a:rPr>
              <a:t>開心</a:t>
            </a:r>
            <a:endParaRPr lang="en-US" sz="3200" b="0" strike="noStrike" spc="-1" dirty="0">
              <a:solidFill>
                <a:srgbClr val="9900CC"/>
              </a:solidFill>
              <a:uFill>
                <a:solidFill>
                  <a:srgbClr val="FFFFFF"/>
                </a:solidFill>
              </a:u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文鼎新藝體" panose="020B0609010101010101" pitchFamily="49" charset="-120"/>
                <a:ea typeface="文鼎新藝體" panose="020B0609010101010101" pitchFamily="49" charset="-120"/>
              </a:rPr>
              <a:t>笑容</a:t>
            </a:r>
            <a:endParaRPr lang="en-US" sz="3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文鼎新藝體" panose="020B0609010101010101" pitchFamily="49" charset="-120"/>
              <a:ea typeface="文鼎新藝體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" t="29801" r="52787" b="13281"/>
          <a:stretch/>
        </p:blipFill>
        <p:spPr>
          <a:xfrm rot="21055455">
            <a:off x="121024" y="2259106"/>
            <a:ext cx="2716305" cy="2218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42948" r="49706" b="19806"/>
          <a:stretch/>
        </p:blipFill>
        <p:spPr>
          <a:xfrm rot="19501558">
            <a:off x="3005601" y="1884878"/>
            <a:ext cx="2622175" cy="2228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t="30385" r="58384" b="29753"/>
          <a:stretch/>
        </p:blipFill>
        <p:spPr>
          <a:xfrm>
            <a:off x="5983942" y="2249416"/>
            <a:ext cx="2892384" cy="2228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664823" y="413742"/>
            <a:ext cx="31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rgbClr val="00FFFF"/>
                </a:solidFill>
                <a:latin typeface="文鼎疊圓體" panose="020B0609010101010101" pitchFamily="49" charset="-120"/>
                <a:ea typeface="文鼎疊圓體" panose="020B0609010101010101" pitchFamily="49" charset="-120"/>
                <a:cs typeface="Arial" panose="020B0604020202020204" pitchFamily="34" charset="0"/>
              </a:rPr>
              <a:t>結束</a:t>
            </a:r>
          </a:p>
        </p:txBody>
      </p:sp>
    </p:spTree>
    <p:extLst>
      <p:ext uri="{BB962C8B-B14F-4D97-AF65-F5344CB8AC3E}">
        <p14:creationId xmlns:p14="http://schemas.microsoft.com/office/powerpoint/2010/main" val="3451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14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文鼎甜妞體P</vt:lpstr>
      <vt:lpstr>文鼎超圓</vt:lpstr>
      <vt:lpstr>文鼎新藝體</vt:lpstr>
      <vt:lpstr>文鼎疊圓體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2019-12-23T06:10:16Z</dcterms:modified>
</cp:coreProperties>
</file>