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07715" y="1756361"/>
            <a:ext cx="6934200" cy="4705350"/>
            <a:chOff x="281144" y="1756361"/>
            <a:chExt cx="6934200" cy="47053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0" t="34801" r="23955" b="21106"/>
            <a:stretch/>
          </p:blipFill>
          <p:spPr>
            <a:xfrm>
              <a:off x="2991394" y="2220686"/>
              <a:ext cx="3344092" cy="2795067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44" y="1756361"/>
              <a:ext cx="6934200" cy="4705350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1451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 rot="193870">
            <a:off x="5341860" y="1488068"/>
            <a:ext cx="3475527" cy="3334806"/>
            <a:chOff x="5018695" y="1144092"/>
            <a:chExt cx="3475527" cy="333480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7" t="51178" r="39296" b="6217"/>
            <a:stretch/>
          </p:blipFill>
          <p:spPr>
            <a:xfrm>
              <a:off x="5482929" y="2142309"/>
              <a:ext cx="2874242" cy="1907178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695" y="1144092"/>
              <a:ext cx="3475527" cy="3334806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355659" y="37465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2D05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92D05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 rot="21199447">
            <a:off x="484020" y="677579"/>
            <a:ext cx="3965406" cy="4645317"/>
            <a:chOff x="657453" y="528486"/>
            <a:chExt cx="3965406" cy="464531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9" t="36071" r="34428" b="14754"/>
            <a:stretch/>
          </p:blipFill>
          <p:spPr>
            <a:xfrm>
              <a:off x="956981" y="1939835"/>
              <a:ext cx="3238501" cy="291534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53" y="528486"/>
              <a:ext cx="3965406" cy="4645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2D05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演出超精彩</a:t>
            </a:r>
            <a:endParaRPr lang="zh-TW" altLang="en-US" sz="4400" dirty="0">
              <a:solidFill>
                <a:srgbClr val="92D050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35339" y="4786931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抖肩舞</a:t>
            </a:r>
            <a:endParaRPr lang="en-US" sz="3200" b="0" strike="noStrike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29" y="480004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自由發揮</a:t>
            </a:r>
            <a:endParaRPr lang="en-US" sz="3200" b="0" strike="noStrike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31259" y="4786931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Lulu</a:t>
            </a:r>
            <a:r>
              <a:rPr lang="zh-TW" altLang="en-US" sz="3200" spc="-1" dirty="0" smtClean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腿</a:t>
            </a:r>
            <a:endParaRPr lang="en-US" sz="3200" spc="-1" dirty="0">
              <a:solidFill>
                <a:srgbClr val="CC00CC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7282" r="69691"/>
          <a:stretch/>
        </p:blipFill>
        <p:spPr>
          <a:xfrm>
            <a:off x="235129" y="1409783"/>
            <a:ext cx="2599509" cy="32401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33407" r="30714" b="11785"/>
          <a:stretch/>
        </p:blipFill>
        <p:spPr>
          <a:xfrm>
            <a:off x="2980356" y="1436441"/>
            <a:ext cx="3133061" cy="3240121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7409" r="33714" b="31248"/>
          <a:stretch/>
        </p:blipFill>
        <p:spPr>
          <a:xfrm>
            <a:off x="6259133" y="1436441"/>
            <a:ext cx="2787589" cy="3213463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2060"/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THE</a:t>
            </a:r>
            <a:r>
              <a:rPr lang="zh-TW" altLang="en-US" sz="4400" dirty="0" smtClean="0">
                <a:solidFill>
                  <a:srgbClr val="002060"/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002060"/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END</a:t>
            </a:r>
            <a:endParaRPr lang="zh-TW" altLang="en-US" sz="4400" dirty="0">
              <a:solidFill>
                <a:srgbClr val="002060"/>
              </a:solidFill>
              <a:latin typeface="文鼎特圓" panose="020B0609010101010101" pitchFamily="49" charset="-120"/>
              <a:ea typeface="文鼎特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0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文鼎中特圓</vt:lpstr>
      <vt:lpstr>文鼎特圓</vt:lpstr>
      <vt:lpstr>文鼎甜妞體P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2019-12-23T06:13:09Z</dcterms:modified>
</cp:coreProperties>
</file>