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543E"/>
    <a:srgbClr val="701665"/>
    <a:srgbClr val="00FF00"/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075" y="2383530"/>
            <a:ext cx="3252652" cy="2170363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173" y="1847951"/>
            <a:ext cx="5570361" cy="377895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3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63097" y="1910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t="41061" r="59303" b="17984"/>
          <a:stretch/>
        </p:blipFill>
        <p:spPr>
          <a:xfrm>
            <a:off x="5368834" y="2090515"/>
            <a:ext cx="2782388" cy="265375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0197">
            <a:off x="4737269" y="1061817"/>
            <a:ext cx="4136836" cy="4447897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11" t="41962" r="17206" b="10030"/>
          <a:stretch/>
        </p:blipFill>
        <p:spPr>
          <a:xfrm>
            <a:off x="850701" y="2090515"/>
            <a:ext cx="2999831" cy="2390503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91263" y="391720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39" y="1868446"/>
            <a:ext cx="3516382" cy="340639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735225" y="4676890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701665"/>
                </a:solidFill>
                <a:uFill>
                  <a:solidFill>
                    <a:srgbClr val="FFFFFF"/>
                  </a:solidFill>
                </a:uFill>
                <a:latin typeface="清松手寫體2" panose="00000500000000000000" pitchFamily="2" charset="-120"/>
                <a:ea typeface="清松手寫體2" panose="00000500000000000000" pitchFamily="2" charset="-120"/>
              </a:rPr>
              <a:t>蜜大腿</a:t>
            </a:r>
            <a:endParaRPr lang="en-US" sz="3200" b="0" strike="noStrike" spc="-1" dirty="0">
              <a:solidFill>
                <a:srgbClr val="701665"/>
              </a:solidFill>
              <a:uFill>
                <a:solidFill>
                  <a:srgbClr val="FFFFFF"/>
                </a:solidFill>
              </a:u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清松手寫體2" panose="00000500000000000000" pitchFamily="2" charset="-120"/>
                <a:ea typeface="清松手寫體2" panose="00000500000000000000" pitchFamily="2" charset="-120"/>
              </a:rPr>
              <a:t>抖肩舞</a:t>
            </a:r>
            <a:endParaRPr lang="en-US" sz="3200" b="0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C543E"/>
                </a:solidFill>
                <a:uFill>
                  <a:solidFill>
                    <a:srgbClr val="FFFFFF"/>
                  </a:solidFill>
                </a:uFill>
                <a:latin typeface="清松手寫體2" panose="00000500000000000000" pitchFamily="2" charset="-120"/>
                <a:ea typeface="清松手寫體2" panose="00000500000000000000" pitchFamily="2" charset="-120"/>
              </a:rPr>
              <a:t>自由發揮</a:t>
            </a:r>
            <a:endParaRPr lang="en-US" sz="3200" spc="-1" dirty="0">
              <a:solidFill>
                <a:srgbClr val="0C543E"/>
              </a:solidFill>
              <a:uFill>
                <a:solidFill>
                  <a:srgbClr val="FFFFFF"/>
                </a:solidFill>
              </a:u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9" t="37904" r="32144" b="15853"/>
          <a:stretch/>
        </p:blipFill>
        <p:spPr>
          <a:xfrm>
            <a:off x="1" y="1850159"/>
            <a:ext cx="3108960" cy="223851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4" t="40610" r="47170" b="879"/>
          <a:stretch/>
        </p:blipFill>
        <p:spPr>
          <a:xfrm>
            <a:off x="3246650" y="1841244"/>
            <a:ext cx="2724952" cy="232995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89" t="50616" r="15334" b="734"/>
          <a:stretch/>
        </p:blipFill>
        <p:spPr>
          <a:xfrm>
            <a:off x="6109291" y="1841244"/>
            <a:ext cx="2900088" cy="22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2649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546</TotalTime>
  <Words>19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2" baseType="lpstr">
      <vt:lpstr>文鼎甜妞體P</vt:lpstr>
      <vt:lpstr>清松手寫體2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33</cp:revision>
  <dcterms:created xsi:type="dcterms:W3CDTF">2017-11-27T07:14:05Z</dcterms:created>
  <dcterms:modified xsi:type="dcterms:W3CDTF">2019-12-23T06:12:42Z</dcterms:modified>
</cp:coreProperties>
</file>