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CC00CC"/>
    <a:srgbClr val="FF99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45560" y="745586"/>
            <a:ext cx="7574509" cy="15534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 rot="650610">
            <a:off x="1489166" y="2684719"/>
            <a:ext cx="6322426" cy="3610807"/>
            <a:chOff x="1371601" y="2725766"/>
            <a:chExt cx="6322426" cy="361080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93" t="49472" r="29326" b="2"/>
            <a:stretch/>
          </p:blipFill>
          <p:spPr>
            <a:xfrm>
              <a:off x="2508069" y="2856395"/>
              <a:ext cx="3853541" cy="3109495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1" y="2725766"/>
              <a:ext cx="6322426" cy="3610807"/>
            </a:xfrm>
            <a:prstGeom prst="rect">
              <a:avLst/>
            </a:prstGeom>
          </p:spPr>
        </p:pic>
      </p:grpSp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5269" y="824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 rot="300281">
            <a:off x="4976319" y="1359282"/>
            <a:ext cx="4013615" cy="3707516"/>
            <a:chOff x="4975816" y="1418544"/>
            <a:chExt cx="4168184" cy="370272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00" t="34692" r="286" b="25486"/>
            <a:stretch/>
          </p:blipFill>
          <p:spPr>
            <a:xfrm>
              <a:off x="5635254" y="2179207"/>
              <a:ext cx="3082833" cy="2429691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816" y="1418544"/>
              <a:ext cx="4168184" cy="370272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348343" y="30108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 rot="267339">
            <a:off x="-74232" y="1247977"/>
            <a:ext cx="4907369" cy="4220843"/>
            <a:chOff x="0" y="1096819"/>
            <a:chExt cx="4897602" cy="434617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58" r="65882" b="20247"/>
            <a:stretch/>
          </p:blipFill>
          <p:spPr>
            <a:xfrm rot="20723239">
              <a:off x="770720" y="1937974"/>
              <a:ext cx="3119718" cy="2568388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6819"/>
              <a:ext cx="4897602" cy="4346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00B0F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altLang="zh-TW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肩舞</a:t>
            </a:r>
            <a:endParaRPr lang="en-US" altLang="zh-TW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36833" r="56714" b="26129"/>
          <a:stretch/>
        </p:blipFill>
        <p:spPr>
          <a:xfrm>
            <a:off x="3183359" y="1867989"/>
            <a:ext cx="2851533" cy="225987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2916" r="60141" b="39831"/>
          <a:stretch/>
        </p:blipFill>
        <p:spPr>
          <a:xfrm>
            <a:off x="6374674" y="1867990"/>
            <a:ext cx="2625634" cy="22729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6" r="47083"/>
          <a:stretch/>
        </p:blipFill>
        <p:spPr>
          <a:xfrm>
            <a:off x="143691" y="1867988"/>
            <a:ext cx="2890870" cy="2259875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C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2019-12-23T06:13:53Z</dcterms:modified>
</cp:coreProperties>
</file>