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70" y="2179164"/>
            <a:ext cx="3375211" cy="254755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6034" y="1243911"/>
            <a:ext cx="4092719" cy="5187989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97337" y="145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06624" y="160892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4800" dirty="0"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145" flipH="1">
            <a:off x="1388445" y="2564822"/>
            <a:ext cx="2757890" cy="204001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5251648" y="1240244"/>
            <a:ext cx="3590530" cy="3918084"/>
            <a:chOff x="5217781" y="991889"/>
            <a:chExt cx="3590530" cy="391808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99" y="2783570"/>
              <a:ext cx="3039493" cy="189453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781" y="991889"/>
              <a:ext cx="3590530" cy="3918084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1742089"/>
            <a:ext cx="4220702" cy="368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41926" y="4594959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抖</a:t>
            </a:r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120">
            <a:off x="356165" y="1873256"/>
            <a:ext cx="3538144" cy="2360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656">
            <a:off x="4344898" y="1457299"/>
            <a:ext cx="4403900" cy="2938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Shape 2"/>
          <p:cNvSpPr txBox="1"/>
          <p:nvPr/>
        </p:nvSpPr>
        <p:spPr>
          <a:xfrm>
            <a:off x="5131718" y="4855151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大隊接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力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25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17</Words>
  <Application>Microsoft Office PowerPoint</Application>
  <PresentationFormat>如螢幕大小 (4:3)</PresentationFormat>
  <Paragraphs>6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清松手寫體1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2019-12-23T06:10:32Z</dcterms:modified>
</cp:coreProperties>
</file>