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4119" y="580086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體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表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Happy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勘亭流" panose="020B0609010101010101" pitchFamily="49" charset="-120"/>
              <a:ea typeface="文鼎勘亭流" panose="020B0609010101010101" pitchFamily="49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70711" y="995677"/>
            <a:ext cx="7341326" cy="5643154"/>
            <a:chOff x="654120" y="1214846"/>
            <a:chExt cx="7341326" cy="5643154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75" y="2205202"/>
              <a:ext cx="5616856" cy="284770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0" y="1214846"/>
              <a:ext cx="7341326" cy="5643154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7237" y="275286"/>
            <a:ext cx="609600" cy="609600"/>
          </a:xfrm>
          <a:prstGeom prst="rect">
            <a:avLst/>
          </a:prstGeom>
        </p:spPr>
      </p:pic>
      <p:sp>
        <p:nvSpPr>
          <p:cNvPr id="9" name="圓角矩形 8">
            <a:hlinkClick r:id="" action="ppaction://hlinkshowjump?jump=nextslide"/>
          </p:cNvPr>
          <p:cNvSpPr/>
          <p:nvPr/>
        </p:nvSpPr>
        <p:spPr>
          <a:xfrm>
            <a:off x="415422" y="5411257"/>
            <a:ext cx="1071154" cy="1071154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下一</a:t>
            </a:r>
            <a:r>
              <a:rPr lang="zh-TW" altLang="en-US" dirty="0"/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1520" y="4990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4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4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683192"/>
            <a:ext cx="4464672" cy="4646422"/>
            <a:chOff x="0" y="40798"/>
            <a:chExt cx="4464672" cy="464642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7" t="41116" r="67856" b="18849"/>
            <a:stretch/>
          </p:blipFill>
          <p:spPr>
            <a:xfrm>
              <a:off x="1033659" y="2592367"/>
              <a:ext cx="2272938" cy="198616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98"/>
              <a:ext cx="4464672" cy="4646422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4458847" y="1554822"/>
            <a:ext cx="4766530" cy="4232365"/>
            <a:chOff x="4377470" y="1345817"/>
            <a:chExt cx="4766530" cy="423236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85" t="40259" r="6144" b="25914"/>
            <a:stretch/>
          </p:blipFill>
          <p:spPr>
            <a:xfrm>
              <a:off x="6723521" y="2164340"/>
              <a:ext cx="2063931" cy="168412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470" y="1345817"/>
              <a:ext cx="4766530" cy="4232365"/>
            </a:xfrm>
            <a:prstGeom prst="rect">
              <a:avLst/>
            </a:prstGeom>
          </p:spPr>
        </p:pic>
      </p:grpSp>
      <p:sp>
        <p:nvSpPr>
          <p:cNvPr id="10" name="圓角矩形 9">
            <a:hlinkClick r:id="" action="ppaction://hlinkshowjump?jump=nextslide"/>
          </p:cNvPr>
          <p:cNvSpPr/>
          <p:nvPr/>
        </p:nvSpPr>
        <p:spPr>
          <a:xfrm>
            <a:off x="4099148" y="5451511"/>
            <a:ext cx="1071154" cy="1071154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下一</a:t>
            </a:r>
            <a:r>
              <a:rPr lang="zh-TW" altLang="en-US" dirty="0"/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6759" y="31431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</a:t>
            </a:r>
            <a:r>
              <a:rPr lang="zh-TW" altLang="en-US" sz="4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4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大隊接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力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跳舞中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44414" y="4735976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準備跳舞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773">
            <a:off x="6314964" y="2062431"/>
            <a:ext cx="2302649" cy="2437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496">
            <a:off x="265342" y="2101343"/>
            <a:ext cx="2640929" cy="2430982"/>
          </a:xfrm>
          <a:prstGeom prst="ellipse">
            <a:avLst/>
          </a:prstGeom>
          <a:ln w="76200"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3" y="1805909"/>
            <a:ext cx="2481943" cy="2487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圓角矩形 8">
            <a:hlinkClick r:id="" action="ppaction://hlinkshowjump?jump=nextslide"/>
          </p:cNvPr>
          <p:cNvSpPr/>
          <p:nvPr/>
        </p:nvSpPr>
        <p:spPr>
          <a:xfrm>
            <a:off x="532988" y="734754"/>
            <a:ext cx="1071154" cy="1071154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下一</a:t>
            </a:r>
            <a:r>
              <a:rPr lang="zh-TW" altLang="en-US" dirty="0"/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0" y="1658822"/>
            <a:ext cx="5238206" cy="37366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4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4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44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4400" dirty="0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圓角矩形 2">
            <a:hlinkClick r:id="" action="ppaction://hlinkshowjump?jump=endshow"/>
          </p:cNvPr>
          <p:cNvSpPr/>
          <p:nvPr/>
        </p:nvSpPr>
        <p:spPr>
          <a:xfrm>
            <a:off x="169817" y="2743200"/>
            <a:ext cx="1071154" cy="1071154"/>
          </a:xfrm>
          <a:prstGeom prst="round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結束</a:t>
            </a: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5086" y="46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5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25</Words>
  <Application>Microsoft Office PowerPoint</Application>
  <PresentationFormat>如螢幕大小 (4:3)</PresentationFormat>
  <Paragraphs>11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文鼎勘亭流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2019-12-23T06:11:17Z</dcterms:modified>
</cp:coreProperties>
</file>