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6699"/>
    <a:srgbClr val="99FF99"/>
    <a:srgbClr val="FFCC66"/>
    <a:srgbClr val="FFFFCC"/>
    <a:srgbClr val="FF66FF"/>
    <a:srgbClr val="CCFFFF"/>
    <a:srgbClr val="CC99FF"/>
    <a:srgbClr val="FF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7" y="834895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</a:t>
            </a:r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表</a:t>
            </a:r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ppy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152582" y="2346638"/>
            <a:ext cx="5570361" cy="3778954"/>
            <a:chOff x="1786822" y="2320512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4" t="29149" r="16717" b="16994"/>
            <a:stretch/>
          </p:blipFill>
          <p:spPr>
            <a:xfrm>
              <a:off x="2495005" y="2939143"/>
              <a:ext cx="4049485" cy="250806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320512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2468" y="225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CCFF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進</a:t>
            </a:r>
            <a:r>
              <a:rPr lang="zh-TW" alt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場</a:t>
            </a:r>
            <a:r>
              <a:rPr lang="zh-TW" alt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有</a:t>
            </a:r>
            <a:r>
              <a:rPr lang="zh-TW" altLang="en-US" sz="4400" dirty="0" smtClean="0">
                <a:solidFill>
                  <a:srgbClr val="66CCFF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精</a:t>
            </a:r>
            <a:r>
              <a:rPr lang="zh-TW" altLang="en-US" sz="4400" dirty="0" smtClean="0">
                <a:solidFill>
                  <a:srgbClr val="99FFCC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神</a:t>
            </a:r>
            <a:endParaRPr lang="zh-TW" altLang="en-US" sz="4400" dirty="0">
              <a:solidFill>
                <a:srgbClr val="99FFCC"/>
              </a:solidFill>
              <a:latin typeface="文鼎超圓" panose="020B0609010101010101" pitchFamily="49" charset="-120"/>
              <a:ea typeface="文鼎超圓" panose="020B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74765" y="1730158"/>
            <a:ext cx="3516382" cy="3544683"/>
            <a:chOff x="574765" y="1730158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0" t="30625" r="57860" b="19277"/>
            <a:stretch/>
          </p:blipFill>
          <p:spPr>
            <a:xfrm>
              <a:off x="992778" y="1862857"/>
              <a:ext cx="2965268" cy="305670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5" y="1730158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4753532" y="1507583"/>
            <a:ext cx="3446343" cy="3767258"/>
            <a:chOff x="4753532" y="1507583"/>
            <a:chExt cx="3446343" cy="376725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85" t="41115" r="5000" b="17993"/>
            <a:stretch/>
          </p:blipFill>
          <p:spPr>
            <a:xfrm>
              <a:off x="4924697" y="1862857"/>
              <a:ext cx="2926080" cy="2565452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532" y="150758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演</a:t>
            </a:r>
            <a:r>
              <a:rPr lang="zh-TW" altLang="en-US" sz="4400" dirty="0" smtClean="0">
                <a:solidFill>
                  <a:srgbClr val="FFCCFF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出</a:t>
            </a:r>
            <a:r>
              <a:rPr lang="zh-TW" altLang="en-US" sz="4400" dirty="0" smtClean="0">
                <a:solidFill>
                  <a:srgbClr val="99FF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超</a:t>
            </a:r>
            <a:r>
              <a:rPr lang="zh-TW" altLang="en-US" sz="4400" dirty="0" smtClean="0">
                <a:solidFill>
                  <a:srgbClr val="66CCFF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精</a:t>
            </a:r>
            <a:r>
              <a:rPr lang="zh-TW" altLang="en-US" sz="4400" dirty="0" smtClean="0">
                <a:solidFill>
                  <a:srgbClr val="FF66FF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彩</a:t>
            </a:r>
            <a:endParaRPr lang="zh-TW" altLang="en-US" sz="4400" dirty="0">
              <a:solidFill>
                <a:srgbClr val="FF66FF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FF66FF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抖</a:t>
            </a:r>
            <a:r>
              <a:rPr lang="zh-TW" altLang="en-US" sz="3200" b="0" strike="noStrike" spc="-1" dirty="0" smtClean="0">
                <a:solidFill>
                  <a:srgbClr val="99FFCC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肩</a:t>
            </a:r>
            <a:r>
              <a:rPr lang="zh-TW" altLang="en-US" sz="3200" b="0" strike="noStrike" spc="-1" dirty="0" smtClean="0">
                <a:solidFill>
                  <a:srgbClr val="66CCFF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舞</a:t>
            </a:r>
            <a:r>
              <a:rPr lang="zh-TW" altLang="en-US" sz="3200" b="0" strike="noStrike" spc="-1" dirty="0" smtClean="0">
                <a:solidFill>
                  <a:srgbClr val="FF66FF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 </a:t>
            </a:r>
            <a:endParaRPr lang="en-US" sz="3200" b="0" strike="noStrike" spc="-1" dirty="0">
              <a:solidFill>
                <a:srgbClr val="FF66FF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66665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自</a:t>
            </a:r>
            <a:r>
              <a:rPr lang="zh-TW" altLang="en-US" sz="3200" b="0" strike="noStrike" spc="-1" dirty="0" smtClean="0">
                <a:solidFill>
                  <a:srgbClr val="CC99FF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由</a:t>
            </a:r>
            <a:r>
              <a:rPr lang="zh-TW" altLang="en-US" sz="3200" b="0" strike="noStrike" spc="-1" dirty="0" smtClean="0">
                <a:solidFill>
                  <a:srgbClr val="FFFFCC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發</a:t>
            </a:r>
            <a:r>
              <a:rPr lang="zh-TW" altLang="en-US" sz="3200" b="0" strike="noStrike" spc="-1" dirty="0" smtClean="0">
                <a:solidFill>
                  <a:srgbClr val="CCFFFF"/>
                </a:solidFill>
                <a:uFill>
                  <a:solidFill>
                    <a:srgbClr val="FFFFFF"/>
                  </a:solidFill>
                </a:uFill>
                <a:latin typeface="文鼎超圓" panose="020B0609010101010101" pitchFamily="49" charset="-120"/>
                <a:ea typeface="文鼎超圓" panose="020B0609010101010101" pitchFamily="49" charset="-120"/>
              </a:rPr>
              <a:t>揮</a:t>
            </a:r>
            <a:endParaRPr lang="en-US" sz="3200" b="0" strike="noStrike" spc="-1" dirty="0">
              <a:solidFill>
                <a:srgbClr val="CCFFFF"/>
              </a:solidFill>
              <a:uFill>
                <a:solidFill>
                  <a:srgbClr val="FFFFFF"/>
                </a:solidFill>
              </a:u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44662" y="4670910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CCFF"/>
                </a:solidFill>
                <a:uFill>
                  <a:solidFill>
                    <a:srgbClr val="FFFFFF"/>
                  </a:solidFill>
                </a:uFill>
                <a:latin typeface="文鼎粗圓" panose="020B0609010101010101" pitchFamily="49" charset="-120"/>
                <a:ea typeface="文鼎粗圓" panose="020B0609010101010101" pitchFamily="49" charset="-120"/>
              </a:rPr>
              <a:t>蜜</a:t>
            </a:r>
            <a:r>
              <a:rPr lang="zh-TW" altLang="en-US" sz="3200" spc="-1" dirty="0" smtClean="0">
                <a:solidFill>
                  <a:srgbClr val="FFCC66"/>
                </a:solidFill>
                <a:uFill>
                  <a:solidFill>
                    <a:srgbClr val="FFFFFF"/>
                  </a:solidFill>
                </a:uFill>
                <a:latin typeface="文鼎粗圓" panose="020B0609010101010101" pitchFamily="49" charset="-120"/>
                <a:ea typeface="文鼎粗圓" panose="020B0609010101010101" pitchFamily="49" charset="-120"/>
              </a:rPr>
              <a:t>大</a:t>
            </a:r>
            <a:r>
              <a:rPr lang="zh-TW" altLang="en-US" sz="3200" spc="-1" dirty="0" smtClean="0">
                <a:solidFill>
                  <a:srgbClr val="FF6699"/>
                </a:solidFill>
                <a:uFill>
                  <a:solidFill>
                    <a:srgbClr val="FFFFFF"/>
                  </a:solidFill>
                </a:uFill>
                <a:latin typeface="文鼎粗圓" panose="020B0609010101010101" pitchFamily="49" charset="-120"/>
                <a:ea typeface="文鼎粗圓" panose="020B0609010101010101" pitchFamily="49" charset="-120"/>
              </a:rPr>
              <a:t>腿</a:t>
            </a:r>
            <a:endParaRPr lang="en-US" sz="3200" spc="-1" dirty="0">
              <a:solidFill>
                <a:srgbClr val="FF6699"/>
              </a:solidFill>
              <a:uFill>
                <a:solidFill>
                  <a:srgbClr val="FFFFFF"/>
                </a:solidFill>
              </a:uFill>
              <a:latin typeface="文鼎粗圓" panose="020B0609010101010101" pitchFamily="49" charset="-120"/>
              <a:ea typeface="文鼎粗圓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22" r="59571" b="3862"/>
          <a:stretch/>
        </p:blipFill>
        <p:spPr>
          <a:xfrm>
            <a:off x="341925" y="1881051"/>
            <a:ext cx="2261763" cy="24966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6" t="43684"/>
          <a:stretch/>
        </p:blipFill>
        <p:spPr>
          <a:xfrm>
            <a:off x="6484231" y="1882628"/>
            <a:ext cx="2392095" cy="249506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33621" r="5713"/>
          <a:stretch/>
        </p:blipFill>
        <p:spPr>
          <a:xfrm>
            <a:off x="3314635" y="1881051"/>
            <a:ext cx="2459147" cy="24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CC66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T</a:t>
            </a:r>
            <a:r>
              <a:rPr lang="en-US" altLang="zh-TW" sz="4400" dirty="0" smtClean="0">
                <a:solidFill>
                  <a:srgbClr val="99FF99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H</a:t>
            </a:r>
            <a:r>
              <a:rPr lang="en-US" altLang="zh-TW" sz="4400" dirty="0" smtClean="0">
                <a:solidFill>
                  <a:srgbClr val="FF66FF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E</a:t>
            </a:r>
            <a:r>
              <a:rPr lang="zh-TW" altLang="en-US" sz="4400" dirty="0" smtClean="0">
                <a:solidFill>
                  <a:srgbClr val="99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FF6699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E</a:t>
            </a:r>
            <a:r>
              <a:rPr lang="en-US" altLang="zh-TW" sz="4400" dirty="0" smtClean="0">
                <a:solidFill>
                  <a:srgbClr val="99FF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N</a:t>
            </a:r>
            <a:r>
              <a:rPr lang="en-US" altLang="zh-TW" sz="4400" dirty="0" smtClean="0">
                <a:solidFill>
                  <a:srgbClr val="9900CC"/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D</a:t>
            </a:r>
            <a:endParaRPr lang="zh-TW" altLang="en-US" sz="4400" dirty="0">
              <a:solidFill>
                <a:srgbClr val="9900CC"/>
              </a:solidFill>
              <a:latin typeface="文鼎中特圓" panose="020B0609010101010101" pitchFamily="49" charset="-120"/>
              <a:ea typeface="文鼎中特圓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7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文鼎中特圓</vt:lpstr>
      <vt:lpstr>文鼎甜妞體P</vt:lpstr>
      <vt:lpstr>文鼎粗圓</vt:lpstr>
      <vt:lpstr>文鼎超圓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2019-12-23T06:14:05Z</dcterms:modified>
</cp:coreProperties>
</file>