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CC99FF"/>
    <a:srgbClr val="00FFCC"/>
    <a:srgbClr val="FFFFCC"/>
    <a:srgbClr val="FFCC99"/>
    <a:srgbClr val="66FFFF"/>
    <a:srgbClr val="CC00FF"/>
    <a:srgbClr val="66FF99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449978" y="822961"/>
            <a:ext cx="5708468" cy="5303520"/>
            <a:chOff x="1449978" y="1543957"/>
            <a:chExt cx="4180116" cy="441016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13" t="38070" r="39706" b="18182"/>
            <a:stretch/>
          </p:blipFill>
          <p:spPr>
            <a:xfrm>
              <a:off x="2037810" y="3749040"/>
              <a:ext cx="3004453" cy="2074454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978" y="1543957"/>
              <a:ext cx="4180116" cy="4410165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66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a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p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p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y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 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CC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CC99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149" y="213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31882" y="33069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CC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</a:t>
            </a:r>
            <a:r>
              <a:rPr lang="zh-TW" altLang="en-US" sz="4400" dirty="0" smtClean="0">
                <a:solidFill>
                  <a:srgbClr val="FFCC99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場</a:t>
            </a:r>
            <a:r>
              <a:rPr lang="zh-TW" altLang="en-US" sz="4400" dirty="0" smtClean="0">
                <a:solidFill>
                  <a:srgbClr val="CC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有</a:t>
            </a:r>
            <a:r>
              <a:rPr lang="zh-TW" altLang="en-US" sz="4400" dirty="0" smtClean="0">
                <a:solidFill>
                  <a:srgbClr val="FFCC99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精</a:t>
            </a:r>
            <a:r>
              <a:rPr lang="zh-TW" altLang="en-US" sz="4400" dirty="0" smtClean="0">
                <a:solidFill>
                  <a:srgbClr val="CC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神</a:t>
            </a:r>
            <a:endParaRPr lang="zh-TW" altLang="en-US" sz="4400" dirty="0">
              <a:solidFill>
                <a:srgbClr val="CC99FF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 rot="330003">
            <a:off x="5004200" y="1516104"/>
            <a:ext cx="3446343" cy="3867474"/>
            <a:chOff x="5004200" y="1516104"/>
            <a:chExt cx="3446343" cy="386747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29" t="44540" r="142" b="-2569"/>
            <a:stretch/>
          </p:blipFill>
          <p:spPr>
            <a:xfrm>
              <a:off x="5185955" y="1991457"/>
              <a:ext cx="2899954" cy="339212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200" y="1516104"/>
              <a:ext cx="3446343" cy="3767258"/>
            </a:xfrm>
            <a:prstGeom prst="rect">
              <a:avLst/>
            </a:prstGeom>
            <a:effectLst/>
          </p:spPr>
        </p:pic>
      </p:grpSp>
      <p:grpSp>
        <p:nvGrpSpPr>
          <p:cNvPr id="2" name="群組 1"/>
          <p:cNvGrpSpPr/>
          <p:nvPr/>
        </p:nvGrpSpPr>
        <p:grpSpPr>
          <a:xfrm rot="21315256">
            <a:off x="849406" y="785921"/>
            <a:ext cx="3422469" cy="4458183"/>
            <a:chOff x="849406" y="785921"/>
            <a:chExt cx="3422469" cy="445818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43" t="38758" r="1428" b="24372"/>
            <a:stretch/>
          </p:blipFill>
          <p:spPr>
            <a:xfrm>
              <a:off x="1109780" y="2074786"/>
              <a:ext cx="2901723" cy="2784598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06" y="785921"/>
              <a:ext cx="3422469" cy="4458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CC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演</a:t>
            </a:r>
            <a:r>
              <a:rPr lang="zh-TW" altLang="en-US" sz="4400" dirty="0" smtClean="0">
                <a:solidFill>
                  <a:srgbClr val="66FF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出</a:t>
            </a:r>
            <a:r>
              <a:rPr lang="zh-TW" altLang="en-US" sz="4400" dirty="0" smtClean="0">
                <a:solidFill>
                  <a:srgbClr val="66FF99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超</a:t>
            </a:r>
            <a:r>
              <a:rPr lang="zh-TW" altLang="en-US" sz="4400" dirty="0" smtClean="0">
                <a:solidFill>
                  <a:srgbClr val="66FF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精</a:t>
            </a:r>
            <a:r>
              <a:rPr lang="zh-TW" altLang="en-US" sz="4400" dirty="0" smtClean="0">
                <a:solidFill>
                  <a:srgbClr val="CC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彩</a:t>
            </a:r>
            <a:endParaRPr lang="zh-TW" altLang="en-US" sz="4400" dirty="0">
              <a:solidFill>
                <a:srgbClr val="CC99FF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FFCC99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斗肩舞</a:t>
            </a:r>
            <a:endParaRPr lang="en-US" sz="3200" b="0" strike="noStrike" spc="-1" dirty="0">
              <a:solidFill>
                <a:srgbClr val="FFCC99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3533375" y="4692720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66FFFF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自由發揮</a:t>
            </a:r>
            <a:endParaRPr lang="en-US" sz="3200" b="0" strike="noStrike" spc="-1" dirty="0">
              <a:solidFill>
                <a:srgbClr val="66FFFF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6461827" y="4690817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CC99FF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蜜大腿</a:t>
            </a:r>
            <a:endParaRPr lang="en-US" sz="3200" spc="-1" dirty="0">
              <a:solidFill>
                <a:srgbClr val="CC99FF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8" r="68319" b="25162"/>
          <a:stretch/>
        </p:blipFill>
        <p:spPr>
          <a:xfrm rot="21241707">
            <a:off x="199885" y="1436714"/>
            <a:ext cx="2599580" cy="2887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FF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31267" r="38000" b="23773"/>
          <a:stretch/>
        </p:blipFill>
        <p:spPr>
          <a:xfrm>
            <a:off x="3151354" y="1243470"/>
            <a:ext cx="2684532" cy="2887092"/>
          </a:xfrm>
          <a:prstGeom prst="ellipse">
            <a:avLst/>
          </a:prstGeom>
          <a:ln w="190500" cap="rnd">
            <a:solidFill>
              <a:srgbClr val="CC99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" t="34889" r="62403" b="7862"/>
          <a:stretch/>
        </p:blipFill>
        <p:spPr>
          <a:xfrm rot="386602">
            <a:off x="6198208" y="1384263"/>
            <a:ext cx="2671702" cy="2887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9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806" y="1804601"/>
            <a:ext cx="4990011" cy="332963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9FFC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00FFCC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T</a:t>
            </a:r>
            <a:r>
              <a:rPr lang="en-US" altLang="zh-TW" sz="4400" dirty="0" smtClean="0">
                <a:solidFill>
                  <a:srgbClr val="CC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H</a:t>
            </a:r>
            <a:r>
              <a:rPr lang="en-US" altLang="zh-TW" sz="4400" dirty="0" smtClean="0">
                <a:solidFill>
                  <a:srgbClr val="00FFCC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E</a:t>
            </a:r>
            <a:r>
              <a:rPr lang="zh-TW" altLang="en-US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 </a:t>
            </a:r>
            <a:r>
              <a:rPr lang="en-US" altLang="zh-TW" sz="4400" dirty="0" smtClean="0">
                <a:solidFill>
                  <a:srgbClr val="CC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E</a:t>
            </a:r>
            <a:r>
              <a:rPr lang="en-US" altLang="zh-TW" sz="4400" dirty="0" smtClean="0">
                <a:solidFill>
                  <a:srgbClr val="00FFCC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N</a:t>
            </a:r>
            <a:r>
              <a:rPr lang="en-US" altLang="zh-TW" sz="4400" dirty="0" smtClean="0">
                <a:solidFill>
                  <a:srgbClr val="CC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D</a:t>
            </a:r>
            <a:endParaRPr lang="zh-TW" altLang="en-US" sz="4400" dirty="0">
              <a:solidFill>
                <a:srgbClr val="CC99FF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5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文鼎甜妞體P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2019-12-23T06:11:44Z</dcterms:modified>
</cp:coreProperties>
</file>