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247507" y="2168435"/>
            <a:ext cx="6648991" cy="3958046"/>
            <a:chOff x="739660" y="2103120"/>
            <a:chExt cx="6557554" cy="395804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032" r="-2532"/>
            <a:stretch/>
          </p:blipFill>
          <p:spPr>
            <a:xfrm>
              <a:off x="1771060" y="2690949"/>
              <a:ext cx="4368483" cy="2338251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60" y="2103120"/>
              <a:ext cx="6557554" cy="3958046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247507" y="2168435"/>
            <a:ext cx="6648991" cy="3958046"/>
            <a:chOff x="739660" y="2103120"/>
            <a:chExt cx="6557554" cy="3958046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032" r="-2532"/>
            <a:stretch/>
          </p:blipFill>
          <p:spPr>
            <a:xfrm>
              <a:off x="1771060" y="2690949"/>
              <a:ext cx="4368483" cy="2338251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60" y="2103120"/>
              <a:ext cx="6557554" cy="395804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784749" y="987213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96498" y="527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細明體_HKSCS" panose="02020500000000000000" pitchFamily="18" charset="-120"/>
                <a:ea typeface="細明體_HKSCS" panose="02020500000000000000" pitchFamily="18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細明體_HKSCS" panose="02020500000000000000" pitchFamily="18" charset="-120"/>
              <a:ea typeface="細明體_HKSCS" panose="02020500000000000000" pitchFamily="18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78760" y="1857206"/>
            <a:ext cx="3446343" cy="3767258"/>
            <a:chOff x="4935069" y="1857206"/>
            <a:chExt cx="3446343" cy="376725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6776" y="2326341"/>
              <a:ext cx="2810435" cy="2407023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069" y="1857206"/>
              <a:ext cx="3446343" cy="3767258"/>
            </a:xfrm>
            <a:prstGeom prst="rect">
              <a:avLst/>
            </a:prstGeom>
            <a:effectLst/>
          </p:spPr>
        </p:pic>
      </p:grpSp>
      <p:grpSp>
        <p:nvGrpSpPr>
          <p:cNvPr id="2" name="群組 1"/>
          <p:cNvGrpSpPr/>
          <p:nvPr/>
        </p:nvGrpSpPr>
        <p:grpSpPr>
          <a:xfrm>
            <a:off x="955421" y="2079781"/>
            <a:ext cx="3639157" cy="3544683"/>
            <a:chOff x="583604" y="2233597"/>
            <a:chExt cx="3639157" cy="354468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18" y="2420470"/>
              <a:ext cx="2971800" cy="2420471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03" y="2233597"/>
              <a:ext cx="3617258" cy="3544683"/>
            </a:xfrm>
            <a:prstGeom prst="rect">
              <a:avLst/>
            </a:prstGeom>
            <a:effectLst/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04" y="2233597"/>
              <a:ext cx="3617258" cy="3544683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5719" y="44587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抖肩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362980" y="4676238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腿之歌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3" y="2117912"/>
            <a:ext cx="2474258" cy="23801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96" y="2023781"/>
            <a:ext cx="2702859" cy="2474259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980" y="2023782"/>
            <a:ext cx="2619655" cy="2474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329" y="1351028"/>
            <a:ext cx="6217920" cy="4148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838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25</Words>
  <Application>Microsoft Office PowerPoint</Application>
  <PresentationFormat>如螢幕大小 (4:3)</PresentationFormat>
  <Paragraphs>8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文鼎甜妞體P</vt:lpstr>
      <vt:lpstr>細明體_HKSCS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2019-12-23T06:12:21Z</dcterms:modified>
</cp:coreProperties>
</file>