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00CC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03" autoAdjust="0"/>
    <p:restoredTop sz="94660"/>
  </p:normalViewPr>
  <p:slideViewPr>
    <p:cSldViewPr snapToGrid="0">
      <p:cViewPr varScale="1">
        <p:scale>
          <a:sx n="73" d="100"/>
          <a:sy n="73" d="100"/>
        </p:scale>
        <p:origin x="12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89248" y="1042126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 rot="428037">
            <a:off x="2680305" y="2385325"/>
            <a:ext cx="5570361" cy="3778954"/>
            <a:chOff x="2006097" y="2250854"/>
            <a:chExt cx="5570361" cy="3778954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8" t="10983" r="44983" b="6832"/>
            <a:stretch/>
          </p:blipFill>
          <p:spPr>
            <a:xfrm>
              <a:off x="3095898" y="2605446"/>
              <a:ext cx="3344092" cy="2629232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6097" y="2250854"/>
              <a:ext cx="5570361" cy="3778954"/>
            </a:xfrm>
            <a:prstGeom prst="rect">
              <a:avLst/>
            </a:prstGeom>
          </p:spPr>
        </p:pic>
      </p:grpSp>
      <p:sp>
        <p:nvSpPr>
          <p:cNvPr id="7" name="心形 6"/>
          <p:cNvSpPr/>
          <p:nvPr/>
        </p:nvSpPr>
        <p:spPr>
          <a:xfrm>
            <a:off x="169816" y="5003074"/>
            <a:ext cx="2259875" cy="1750423"/>
          </a:xfrm>
          <a:prstGeom prst="hear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我愛</a:t>
            </a:r>
            <a:r>
              <a:rPr lang="zh-TW" altLang="en-US" sz="2000" dirty="0" smtClean="0">
                <a:solidFill>
                  <a:schemeClr val="accent2">
                    <a:lumMod val="50000"/>
                  </a:schemeClr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禰豆子</a:t>
            </a:r>
            <a:endParaRPr lang="zh-TW" altLang="en-US" sz="2000" dirty="0">
              <a:solidFill>
                <a:schemeClr val="accent2">
                  <a:lumMod val="50000"/>
                </a:schemeClr>
              </a:solid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2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 rot="1316457" flipV="1">
            <a:off x="7655338" y="309814"/>
            <a:ext cx="1616839" cy="161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2" name="群組 1"/>
          <p:cNvGrpSpPr/>
          <p:nvPr/>
        </p:nvGrpSpPr>
        <p:grpSpPr>
          <a:xfrm rot="21072231">
            <a:off x="-450065" y="1107930"/>
            <a:ext cx="4729049" cy="4491314"/>
            <a:chOff x="-540966" y="1107112"/>
            <a:chExt cx="4729049" cy="4491314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41" t="36996" r="46323" b="26198"/>
            <a:stretch/>
          </p:blipFill>
          <p:spPr>
            <a:xfrm>
              <a:off x="800138" y="2168779"/>
              <a:ext cx="2967405" cy="1963269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41" t="36996" r="46323" b="26198"/>
            <a:stretch/>
          </p:blipFill>
          <p:spPr>
            <a:xfrm>
              <a:off x="798525" y="2168779"/>
              <a:ext cx="2967405" cy="1963269"/>
            </a:xfrm>
            <a:prstGeom prst="rect">
              <a:avLst/>
            </a:prstGeom>
          </p:spPr>
        </p:pic>
        <p:pic>
          <p:nvPicPr>
            <p:cNvPr id="15" name="圖片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41" t="36996" r="46323" b="26198"/>
            <a:stretch/>
          </p:blipFill>
          <p:spPr>
            <a:xfrm>
              <a:off x="798525" y="2179072"/>
              <a:ext cx="2967405" cy="1963269"/>
            </a:xfrm>
            <a:prstGeom prst="rect">
              <a:avLst/>
            </a:prstGeom>
          </p:spPr>
        </p:pic>
        <p:pic>
          <p:nvPicPr>
            <p:cNvPr id="16" name="圖片 1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0438" t="-4695" b="-1"/>
            <a:stretch/>
          </p:blipFill>
          <p:spPr>
            <a:xfrm>
              <a:off x="-540966" y="1107112"/>
              <a:ext cx="4729049" cy="4491314"/>
            </a:xfrm>
            <a:prstGeom prst="rect">
              <a:avLst/>
            </a:prstGeom>
          </p:spPr>
        </p:pic>
      </p:grpSp>
      <p:grpSp>
        <p:nvGrpSpPr>
          <p:cNvPr id="19" name="群組 18"/>
          <p:cNvGrpSpPr/>
          <p:nvPr/>
        </p:nvGrpSpPr>
        <p:grpSpPr>
          <a:xfrm rot="595962">
            <a:off x="4594578" y="1308044"/>
            <a:ext cx="4240219" cy="4292841"/>
            <a:chOff x="4625869" y="1003992"/>
            <a:chExt cx="4240219" cy="4292841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77" t="38760" r="45735" b="20467"/>
            <a:stretch/>
          </p:blipFill>
          <p:spPr>
            <a:xfrm>
              <a:off x="5042647" y="1963268"/>
              <a:ext cx="3307977" cy="2716307"/>
            </a:xfrm>
            <a:prstGeom prst="rect">
              <a:avLst/>
            </a:prstGeom>
          </p:spPr>
        </p:pic>
        <p:pic>
          <p:nvPicPr>
            <p:cNvPr id="17" name="圖片 1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77" t="38760" r="45735" b="20467"/>
            <a:stretch/>
          </p:blipFill>
          <p:spPr>
            <a:xfrm>
              <a:off x="5041034" y="1963268"/>
              <a:ext cx="3307977" cy="2716307"/>
            </a:xfrm>
            <a:prstGeom prst="rect">
              <a:avLst/>
            </a:prstGeom>
          </p:spPr>
        </p:pic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5869" y="1003992"/>
              <a:ext cx="4240219" cy="42928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04801" y="22601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587828" y="4971295"/>
            <a:ext cx="3500845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4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鼎顏楷" panose="020B0609010101010101" pitchFamily="49" charset="-120"/>
                <a:ea typeface="文鼎顏楷" panose="020B0609010101010101" pitchFamily="49" charset="-120"/>
              </a:rPr>
              <a:t>跳舞動一動</a:t>
            </a:r>
            <a:endParaRPr lang="en-US" sz="4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鼎顏楷" panose="020B0609010101010101" pitchFamily="49" charset="-120"/>
              <a:ea typeface="文鼎顏楷" panose="020B0609010101010101" pitchFamily="49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4572001" y="4770963"/>
            <a:ext cx="2705440" cy="106813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6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鼎疊圓體" panose="020B0609010101010101" pitchFamily="49" charset="-120"/>
                <a:ea typeface="文鼎疊圓體" panose="020B0609010101010101" pitchFamily="49" charset="-120"/>
              </a:rPr>
              <a:t>進場</a:t>
            </a:r>
            <a:r>
              <a:rPr lang="zh-TW" altLang="en-US" sz="6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鼎疊圓體" panose="020B0609010101010101" pitchFamily="49" charset="-120"/>
                <a:ea typeface="文鼎疊圓體" panose="020B0609010101010101" pitchFamily="49" charset="-120"/>
              </a:rPr>
              <a:t>五</a:t>
            </a:r>
            <a:endParaRPr lang="en-US" sz="6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鼎疊圓體" panose="020B0609010101010101" pitchFamily="49" charset="-120"/>
              <a:ea typeface="文鼎疊圓體" panose="020B0609010101010101" pitchFamily="49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64" t="33471" r="13384" b="18043"/>
          <a:stretch/>
        </p:blipFill>
        <p:spPr>
          <a:xfrm>
            <a:off x="750266" y="938245"/>
            <a:ext cx="3160579" cy="3738319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3" t="34873" r="-587" b="17865"/>
          <a:stretch/>
        </p:blipFill>
        <p:spPr>
          <a:xfrm>
            <a:off x="4439917" y="1183483"/>
            <a:ext cx="3946437" cy="34930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95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550</TotalTime>
  <Words>22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3" baseType="lpstr">
      <vt:lpstr>文鼎甜妞體P</vt:lpstr>
      <vt:lpstr>文鼎顏楷</vt:lpstr>
      <vt:lpstr>文鼎疊圓體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29</cp:revision>
  <dcterms:created xsi:type="dcterms:W3CDTF">2017-11-27T07:14:05Z</dcterms:created>
  <dcterms:modified xsi:type="dcterms:W3CDTF">2019-12-23T06:13:20Z</dcterms:modified>
</cp:coreProperties>
</file>