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99FFCC"/>
    <a:srgbClr val="CCFFCC"/>
    <a:srgbClr val="CCCCFF"/>
    <a:srgbClr val="99CCFF"/>
    <a:srgbClr val="66FF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2041544" y="2043697"/>
            <a:ext cx="5570361" cy="3778954"/>
            <a:chOff x="2159111" y="1815097"/>
            <a:chExt cx="5570361" cy="377895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18" t="51905" r="1339" b="895"/>
            <a:stretch/>
          </p:blipFill>
          <p:spPr>
            <a:xfrm>
              <a:off x="3004456" y="2467791"/>
              <a:ext cx="3644538" cy="275626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11" y="1815097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55617" y="89779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61703" y="5460274"/>
            <a:ext cx="1410788" cy="114953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40080" y="6622869"/>
            <a:ext cx="287383" cy="235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524000" y="6622869"/>
            <a:ext cx="287383" cy="235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972491" y="6035040"/>
            <a:ext cx="186620" cy="3135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1343" y="6035040"/>
            <a:ext cx="186620" cy="3135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83771" y="5750806"/>
            <a:ext cx="143692" cy="2842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605782" y="5750806"/>
            <a:ext cx="143692" cy="2842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20168" y="6194943"/>
            <a:ext cx="893857" cy="1306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105452" y="5678960"/>
            <a:ext cx="258466" cy="143691"/>
          </a:xfrm>
          <a:prstGeom prst="rightArrow">
            <a:avLst/>
          </a:prstGeom>
          <a:solidFill>
            <a:srgbClr val="CCCC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-1843" y="5296565"/>
            <a:ext cx="82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CCFF"/>
                </a:solidFill>
              </a:rPr>
              <a:t>鴨鴨</a:t>
            </a:r>
            <a:endParaRPr lang="zh-TW" altLang="en-US" dirty="0">
              <a:solidFill>
                <a:srgbClr val="FFCCFF"/>
              </a:solidFill>
            </a:endParaRPr>
          </a:p>
        </p:txBody>
      </p:sp>
      <p:pic>
        <p:nvPicPr>
          <p:cNvPr id="1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1905" y="556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1253" y="26390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94895" y="1197736"/>
            <a:ext cx="4287783" cy="3805019"/>
            <a:chOff x="294895" y="1197736"/>
            <a:chExt cx="4287783" cy="380501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" t="35862" r="65143" b="21204"/>
            <a:stretch/>
          </p:blipFill>
          <p:spPr>
            <a:xfrm>
              <a:off x="914399" y="1727411"/>
              <a:ext cx="3056710" cy="278633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2522">
              <a:off x="294895" y="1197736"/>
              <a:ext cx="4287783" cy="3805019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4795913" y="628296"/>
            <a:ext cx="4319520" cy="4943898"/>
            <a:chOff x="4795913" y="628296"/>
            <a:chExt cx="4319520" cy="494389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2" t="49613" r="3641" b="13629"/>
            <a:stretch/>
          </p:blipFill>
          <p:spPr>
            <a:xfrm>
              <a:off x="5329258" y="1727411"/>
              <a:ext cx="3304903" cy="221362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913" y="628296"/>
              <a:ext cx="4319520" cy="494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en-US" sz="3200" b="0" strike="noStrike" spc="-1" dirty="0" smtClean="0">
                <a:solidFill>
                  <a:srgbClr val="FFCC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endParaRPr lang="en-US" sz="3200" b="0" strike="noStrike" spc="-1" dirty="0">
              <a:solidFill>
                <a:srgbClr val="FFCC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97294" y="467312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</a:t>
            </a:r>
            <a:r>
              <a:rPr lang="zh-TW" altLang="en-US" sz="32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en-US" sz="3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00493" y="4187175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CC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3200" spc="-1" dirty="0" smtClean="0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sz="3200" spc="-1" dirty="0">
              <a:solidFill>
                <a:srgbClr val="CCCC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4" t="33835" r="17285" b="438"/>
          <a:stretch/>
        </p:blipFill>
        <p:spPr>
          <a:xfrm rot="21308168">
            <a:off x="412126" y="1899116"/>
            <a:ext cx="2384032" cy="2272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CC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70" y="1429393"/>
            <a:ext cx="2802111" cy="255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CC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0">
            <a:off x="6391762" y="1764284"/>
            <a:ext cx="2536678" cy="2267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17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2019-12-23T06:12:41Z</dcterms:modified>
</cp:coreProperties>
</file>