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1436914" y="2298177"/>
            <a:ext cx="5727115" cy="3841365"/>
            <a:chOff x="2050868" y="2363492"/>
            <a:chExt cx="5570361" cy="3778954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92" t="23797" r="34591" b="18348"/>
            <a:stretch/>
          </p:blipFill>
          <p:spPr>
            <a:xfrm>
              <a:off x="3179776" y="2810932"/>
              <a:ext cx="3312543" cy="2743200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0868" y="2363492"/>
              <a:ext cx="5570361" cy="3778954"/>
            </a:xfrm>
            <a:prstGeom prst="rect">
              <a:avLst/>
            </a:prstGeom>
          </p:spPr>
        </p:pic>
      </p:grpSp>
      <p:pic>
        <p:nvPicPr>
          <p:cNvPr id="3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46423" y="40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400" dirty="0" smtClean="0">
                <a:solidFill>
                  <a:srgbClr val="FF0066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文鼎甜妞體P" panose="020B0602010101010101" pitchFamily="34" charset="-120"/>
              <a:ea typeface="文鼎甜妞體P" panose="020B0602010101010101" pitchFamily="34" charset="-120"/>
              <a:cs typeface="Arial" panose="020B0604020202020204" pitchFamily="34" charset="0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1247492" y="1388883"/>
            <a:ext cx="7173459" cy="3454890"/>
            <a:chOff x="1378121" y="1493386"/>
            <a:chExt cx="7173459" cy="3454890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86" t="38545" r="4571" b="13711"/>
            <a:stretch/>
          </p:blipFill>
          <p:spPr>
            <a:xfrm>
              <a:off x="5203309" y="2709848"/>
              <a:ext cx="3022680" cy="1902722"/>
            </a:xfrm>
            <a:prstGeom prst="rect">
              <a:avLst/>
            </a:prstGeom>
          </p:spPr>
        </p:pic>
        <p:grpSp>
          <p:nvGrpSpPr>
            <p:cNvPr id="7" name="群組 6"/>
            <p:cNvGrpSpPr/>
            <p:nvPr/>
          </p:nvGrpSpPr>
          <p:grpSpPr>
            <a:xfrm>
              <a:off x="1378121" y="1493386"/>
              <a:ext cx="7173459" cy="3454890"/>
              <a:chOff x="1404247" y="1597889"/>
              <a:chExt cx="7173459" cy="3454890"/>
            </a:xfrm>
          </p:grpSpPr>
          <p:pic>
            <p:nvPicPr>
              <p:cNvPr id="2" name="圖片 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187" t="34908" r="36956" b="31094"/>
              <a:stretch/>
            </p:blipFill>
            <p:spPr>
              <a:xfrm>
                <a:off x="1764105" y="3325334"/>
                <a:ext cx="1877039" cy="1558571"/>
              </a:xfrm>
              <a:prstGeom prst="rect">
                <a:avLst/>
              </a:prstGeom>
            </p:spPr>
          </p:pic>
          <p:pic>
            <p:nvPicPr>
              <p:cNvPr id="4" name="圖片 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51592" y="1815739"/>
                <a:ext cx="3726114" cy="3237040"/>
              </a:xfrm>
              <a:prstGeom prst="rect">
                <a:avLst/>
              </a:prstGeom>
            </p:spPr>
          </p:pic>
          <p:pic>
            <p:nvPicPr>
              <p:cNvPr id="6" name="圖片 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04247" y="1597889"/>
                <a:ext cx="2596754" cy="345489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00B0F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演出超精彩</a:t>
            </a:r>
            <a:endParaRPr lang="zh-TW" altLang="en-US" sz="4400" dirty="0">
              <a:solidFill>
                <a:srgbClr val="00B0F0"/>
              </a:solidFill>
              <a:latin typeface="文鼎甜妞體P" panose="020B0602010101010101" pitchFamily="34" charset="-120"/>
              <a:ea typeface="文鼎甜妞體P" panose="020B0602010101010101" pitchFamily="34" charset="-120"/>
              <a:cs typeface="Arial" panose="020B0604020202020204" pitchFamily="34" charset="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313010" y="5266027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zh-TW" altLang="en-US" sz="3200" dirty="0">
              <a:solidFill>
                <a:srgbClr val="FFFF00"/>
              </a:solid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7" t="39617" r="56998" b="7288"/>
          <a:stretch/>
        </p:blipFill>
        <p:spPr>
          <a:xfrm>
            <a:off x="565409" y="1044181"/>
            <a:ext cx="3283416" cy="4051181"/>
          </a:xfrm>
          <a:prstGeom prst="rect">
            <a:avLst/>
          </a:prstGeom>
          <a:ln>
            <a:solidFill>
              <a:srgbClr val="00B0F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t="35124" r="71998" b="19484"/>
          <a:stretch/>
        </p:blipFill>
        <p:spPr>
          <a:xfrm>
            <a:off x="4976950" y="1012507"/>
            <a:ext cx="3443492" cy="40111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文字方塊 4"/>
          <p:cNvSpPr txBox="1"/>
          <p:nvPr/>
        </p:nvSpPr>
        <p:spPr>
          <a:xfrm>
            <a:off x="2417671" y="5286528"/>
            <a:ext cx="16637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rgbClr val="00B0F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甩一甩</a:t>
            </a:r>
          </a:p>
          <a:p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5532466" y="5286528"/>
            <a:ext cx="1936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FFFF00"/>
                </a:solidFill>
              </a:rPr>
              <a:t>甩肩舞</a:t>
            </a:r>
            <a:endParaRPr lang="zh-TW" alt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6140" y="1481657"/>
            <a:ext cx="6217920" cy="41489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464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545</TotalTime>
  <Words>19</Words>
  <Application>Microsoft Office PowerPoint</Application>
  <PresentationFormat>如螢幕大小 (4:3)</PresentationFormat>
  <Paragraphs>6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29</cp:revision>
  <dcterms:created xsi:type="dcterms:W3CDTF">2017-11-27T07:14:05Z</dcterms:created>
  <dcterms:modified xsi:type="dcterms:W3CDTF">2019-12-23T06:10:18Z</dcterms:modified>
</cp:coreProperties>
</file>