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25922" r="27813" b="15681"/>
          <a:stretch/>
        </p:blipFill>
        <p:spPr>
          <a:xfrm>
            <a:off x="2364377" y="2442753"/>
            <a:ext cx="4075612" cy="25603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02" y="2290637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171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468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41556" r="55634" b="3114"/>
          <a:stretch/>
        </p:blipFill>
        <p:spPr>
          <a:xfrm>
            <a:off x="5883447" y="1163034"/>
            <a:ext cx="2978331" cy="33758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96" y="984716"/>
            <a:ext cx="3516382" cy="3855246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93" r="64428"/>
          <a:stretch/>
        </p:blipFill>
        <p:spPr>
          <a:xfrm>
            <a:off x="1702806" y="1580605"/>
            <a:ext cx="3147399" cy="29583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91" y="984716"/>
            <a:ext cx="3842005" cy="41228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547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7" r="60142" b="3862"/>
          <a:stretch/>
        </p:blipFill>
        <p:spPr>
          <a:xfrm>
            <a:off x="425595" y="1031505"/>
            <a:ext cx="3644537" cy="36706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r="66429"/>
          <a:stretch/>
        </p:blipFill>
        <p:spPr>
          <a:xfrm>
            <a:off x="5413225" y="136930"/>
            <a:ext cx="3069771" cy="477447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13909" y="5286943"/>
            <a:ext cx="2168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甩肩舞</a:t>
            </a: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15</Words>
  <Application>Microsoft Office PowerPoint</Application>
  <PresentationFormat>如螢幕大小 (4:3)</PresentationFormat>
  <Paragraphs>5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文鼎俏黑體P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32</cp:revision>
  <dcterms:created xsi:type="dcterms:W3CDTF">2017-11-27T07:14:05Z</dcterms:created>
  <dcterms:modified xsi:type="dcterms:W3CDTF">2019-12-23T06:11:08Z</dcterms:modified>
</cp:coreProperties>
</file>