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617005" y="2194559"/>
            <a:ext cx="5516159" cy="3742183"/>
            <a:chOff x="1564753" y="2508068"/>
            <a:chExt cx="5516159" cy="3742183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4753" y="2508068"/>
              <a:ext cx="5516159" cy="3742183"/>
            </a:xfrm>
            <a:prstGeom prst="rect">
              <a:avLst/>
            </a:prstGeom>
          </p:spPr>
        </p:pic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5" t="40759" r="28621" b="13795"/>
            <a:stretch/>
          </p:blipFill>
          <p:spPr>
            <a:xfrm>
              <a:off x="2690950" y="3004457"/>
              <a:ext cx="3762103" cy="2325189"/>
            </a:xfrm>
            <a:prstGeom prst="rect">
              <a:avLst/>
            </a:prstGeom>
          </p:spPr>
        </p:pic>
      </p:grpSp>
      <p:pic>
        <p:nvPicPr>
          <p:cNvPr id="5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98228" y="40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16961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2" name="群組 1"/>
          <p:cNvGrpSpPr/>
          <p:nvPr/>
        </p:nvGrpSpPr>
        <p:grpSpPr>
          <a:xfrm rot="21338597">
            <a:off x="588636" y="1805779"/>
            <a:ext cx="3332430" cy="3359250"/>
            <a:chOff x="327378" y="2246811"/>
            <a:chExt cx="3332430" cy="3359250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78" y="2246811"/>
              <a:ext cx="3332430" cy="3359250"/>
            </a:xfrm>
            <a:prstGeom prst="rect">
              <a:avLst/>
            </a:prstGeom>
            <a:effectLst/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59" t="47795" r="48672" b="2645"/>
            <a:stretch/>
          </p:blipFill>
          <p:spPr>
            <a:xfrm>
              <a:off x="864069" y="2408639"/>
              <a:ext cx="2499223" cy="2411755"/>
            </a:xfrm>
            <a:prstGeom prst="rect">
              <a:avLst/>
            </a:prstGeom>
          </p:spPr>
        </p:pic>
      </p:grpSp>
      <p:grpSp>
        <p:nvGrpSpPr>
          <p:cNvPr id="6" name="群組 5"/>
          <p:cNvGrpSpPr/>
          <p:nvPr/>
        </p:nvGrpSpPr>
        <p:grpSpPr>
          <a:xfrm rot="1017278">
            <a:off x="3943539" y="1672707"/>
            <a:ext cx="4267200" cy="3767258"/>
            <a:chOff x="3773721" y="1053136"/>
            <a:chExt cx="4267200" cy="3767258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4578" y="1053136"/>
              <a:ext cx="3446343" cy="3767258"/>
            </a:xfrm>
            <a:prstGeom prst="rect">
              <a:avLst/>
            </a:prstGeom>
            <a:effectLst/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7999" t="11356" r="53285" b="-12846"/>
            <a:stretch/>
          </p:blipFill>
          <p:spPr>
            <a:xfrm>
              <a:off x="3773721" y="1594415"/>
              <a:ext cx="3316406" cy="23712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 動一動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8" t="19493" r="15142" b="9429"/>
          <a:stretch/>
        </p:blipFill>
        <p:spPr>
          <a:xfrm>
            <a:off x="248195" y="1867988"/>
            <a:ext cx="3256933" cy="280857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7" t="23258" r="2057"/>
          <a:stretch/>
        </p:blipFill>
        <p:spPr>
          <a:xfrm>
            <a:off x="3853542" y="1277418"/>
            <a:ext cx="4629454" cy="332732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232364" y="4781229"/>
            <a:ext cx="3030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密大腿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24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</TotalTime>
  <Words>20</Words>
  <Application>Microsoft Office PowerPoint</Application>
  <PresentationFormat>如螢幕大小 (4:3)</PresentationFormat>
  <Paragraphs>8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2019-12-23T06:10:38Z</dcterms:modified>
</cp:coreProperties>
</file>