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10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47139" y="46583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20655200">
            <a:off x="637975" y="1706060"/>
            <a:ext cx="6573413" cy="4699271"/>
            <a:chOff x="638681" y="1779905"/>
            <a:chExt cx="6573413" cy="469927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86" t="30052" r="34999" b="5781"/>
            <a:stretch/>
          </p:blipFill>
          <p:spPr>
            <a:xfrm>
              <a:off x="1907181" y="2246168"/>
              <a:ext cx="4036419" cy="320104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81" y="1779905"/>
              <a:ext cx="6573413" cy="4699271"/>
            </a:xfrm>
            <a:prstGeom prst="rect">
              <a:avLst/>
            </a:prstGeom>
          </p:spPr>
        </p:pic>
      </p:grpSp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14073" y="1390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16727" y="1825755"/>
            <a:ext cx="3516382" cy="3544683"/>
            <a:chOff x="604109" y="1760441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4" t="49252" r="78299" b="10069"/>
            <a:stretch/>
          </p:blipFill>
          <p:spPr>
            <a:xfrm>
              <a:off x="1045029" y="1881771"/>
              <a:ext cx="2847702" cy="259807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09" y="1760441"/>
              <a:ext cx="3516382" cy="3544683"/>
            </a:xfrm>
            <a:prstGeom prst="rect">
              <a:avLst/>
            </a:prstGeom>
            <a:effectLst/>
          </p:spPr>
        </p:pic>
      </p:grpSp>
      <p:sp>
        <p:nvSpPr>
          <p:cNvPr id="5" name="文字方塊 4"/>
          <p:cNvSpPr txBox="1"/>
          <p:nvPr/>
        </p:nvSpPr>
        <p:spPr>
          <a:xfrm>
            <a:off x="223488" y="380357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076413" y="1507583"/>
            <a:ext cx="3446343" cy="3767258"/>
            <a:chOff x="5076413" y="1507583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29" t="40473" r="4429" b="23774"/>
            <a:stretch/>
          </p:blipFill>
          <p:spPr>
            <a:xfrm>
              <a:off x="5212080" y="1959429"/>
              <a:ext cx="2886891" cy="2442754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413" y="1507583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752022" y="4676890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賽跑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加油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跑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 t="61954" r="55193" b="10346"/>
          <a:stretch/>
        </p:blipFill>
        <p:spPr>
          <a:xfrm>
            <a:off x="341926" y="2259874"/>
            <a:ext cx="2819285" cy="203861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6" t="190" r="40805" b="19151"/>
          <a:stretch/>
        </p:blipFill>
        <p:spPr>
          <a:xfrm>
            <a:off x="3533375" y="2259874"/>
            <a:ext cx="1874648" cy="226238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53" y="1712041"/>
            <a:ext cx="2930273" cy="25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77" y="1423851"/>
            <a:ext cx="7302137" cy="4284629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1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16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2019-12-23T06:18:08Z</dcterms:modified>
</cp:coreProperties>
</file>