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3492" y="444498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25565" y="1904435"/>
            <a:ext cx="5570361" cy="3778954"/>
            <a:chOff x="1731775" y="183912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0" t="35335" r="31714" b="21195"/>
            <a:stretch/>
          </p:blipFill>
          <p:spPr>
            <a:xfrm>
              <a:off x="2675093" y="2239431"/>
              <a:ext cx="3683726" cy="265229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775" y="1839120"/>
              <a:ext cx="5570361" cy="3778954"/>
            </a:xfrm>
            <a:prstGeom prst="rect">
              <a:avLst/>
            </a:prstGeom>
          </p:spPr>
        </p:pic>
      </p:grpSp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92163" y="1934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55855" y="1603108"/>
            <a:ext cx="3516382" cy="3544683"/>
            <a:chOff x="94153" y="1730157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53" y="1730157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0" t="35801" r="43739" b="18616"/>
            <a:stretch/>
          </p:blipFill>
          <p:spPr>
            <a:xfrm>
              <a:off x="467297" y="1922928"/>
              <a:ext cx="2921363" cy="2662519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71" t="46467" r="58715" b="7931"/>
            <a:stretch/>
          </p:blipFill>
          <p:spPr>
            <a:xfrm>
              <a:off x="467297" y="1922928"/>
              <a:ext cx="3047818" cy="2810343"/>
            </a:xfrm>
            <a:prstGeom prst="rect">
              <a:avLst/>
            </a:prstGeom>
          </p:spPr>
        </p:pic>
      </p:grpSp>
      <p:grpSp>
        <p:nvGrpSpPr>
          <p:cNvPr id="7" name="群組 6"/>
          <p:cNvGrpSpPr/>
          <p:nvPr/>
        </p:nvGrpSpPr>
        <p:grpSpPr>
          <a:xfrm>
            <a:off x="4836331" y="1317421"/>
            <a:ext cx="3446343" cy="3767258"/>
            <a:chOff x="5136776" y="1380533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71" t="12700" r="36470" b="8080"/>
            <a:stretch/>
          </p:blipFill>
          <p:spPr>
            <a:xfrm>
              <a:off x="5136776" y="1730157"/>
              <a:ext cx="2931460" cy="296109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776" y="138053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airplan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我們班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超好笑的動作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29782" r="33717" b="21658"/>
          <a:stretch/>
        </p:blipFill>
        <p:spPr>
          <a:xfrm>
            <a:off x="341927" y="1775011"/>
            <a:ext cx="2858474" cy="2649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3" t="37218" r="23676" b="16058"/>
          <a:stretch/>
        </p:blipFill>
        <p:spPr>
          <a:xfrm>
            <a:off x="3533375" y="1775011"/>
            <a:ext cx="2262307" cy="26759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9" r="66324" b="16942"/>
          <a:stretch/>
        </p:blipFill>
        <p:spPr>
          <a:xfrm>
            <a:off x="5841340" y="1707776"/>
            <a:ext cx="307937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86" y="1168134"/>
            <a:ext cx="9144000" cy="544166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4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fractur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2019-12-23T06:13:34Z</dcterms:modified>
</cp:coreProperties>
</file>