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 rot="242170">
            <a:off x="635190" y="1946366"/>
            <a:ext cx="8268787" cy="4142133"/>
            <a:chOff x="2228635" y="1839282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57" t="50323" r="286" b="4503"/>
            <a:stretch/>
          </p:blipFill>
          <p:spPr>
            <a:xfrm>
              <a:off x="3095896" y="2350628"/>
              <a:ext cx="3644537" cy="2756263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8635" y="1839282"/>
              <a:ext cx="5570361" cy="3778954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8228" y="877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27785" y="1438588"/>
            <a:ext cx="3808637" cy="3544683"/>
            <a:chOff x="588636" y="1802916"/>
            <a:chExt cx="3516382" cy="354468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96" t="50107" r="58201" b="9987"/>
            <a:stretch/>
          </p:blipFill>
          <p:spPr>
            <a:xfrm>
              <a:off x="1058091" y="1999808"/>
              <a:ext cx="2899955" cy="2434823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36" y="1802916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3" name="群組 2"/>
          <p:cNvGrpSpPr/>
          <p:nvPr/>
        </p:nvGrpSpPr>
        <p:grpSpPr>
          <a:xfrm>
            <a:off x="4624251" y="1216013"/>
            <a:ext cx="3792263" cy="3767258"/>
            <a:chOff x="5401245" y="1691629"/>
            <a:chExt cx="3446343" cy="376725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70" t="44113" r="29572" b="16108"/>
            <a:stretch/>
          </p:blipFill>
          <p:spPr>
            <a:xfrm>
              <a:off x="5564777" y="2156562"/>
              <a:ext cx="2885765" cy="242711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245" y="169162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710099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我們的班級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表情很好笑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肩舞剛開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始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32979" r="68071" b="13497"/>
          <a:stretch/>
        </p:blipFill>
        <p:spPr>
          <a:xfrm>
            <a:off x="208256" y="1410850"/>
            <a:ext cx="2847832" cy="3265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8" t="44541" r="2699" b="2792"/>
          <a:stretch/>
        </p:blipFill>
        <p:spPr>
          <a:xfrm>
            <a:off x="3206410" y="1247302"/>
            <a:ext cx="3005861" cy="3213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2" t="32337" r="13141" b="21633"/>
          <a:stretch/>
        </p:blipFill>
        <p:spPr>
          <a:xfrm>
            <a:off x="6212271" y="1463102"/>
            <a:ext cx="2849304" cy="3213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541941"/>
            <a:ext cx="7223760" cy="589805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028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23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31</cp:revision>
  <dcterms:created xsi:type="dcterms:W3CDTF">2017-11-27T07:14:05Z</dcterms:created>
  <dcterms:modified xsi:type="dcterms:W3CDTF">2019-12-23T06:11:33Z</dcterms:modified>
</cp:coreProperties>
</file>