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71" y="2207502"/>
            <a:ext cx="5570361" cy="377895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37944" r="62921" b="8483"/>
          <a:stretch/>
        </p:blipFill>
        <p:spPr>
          <a:xfrm>
            <a:off x="3187337" y="2396591"/>
            <a:ext cx="3082834" cy="29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r="3831"/>
          <a:stretch/>
        </p:blipFill>
        <p:spPr>
          <a:xfrm>
            <a:off x="890216" y="1866651"/>
            <a:ext cx="3065646" cy="270160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1730158"/>
            <a:ext cx="3516382" cy="3544683"/>
          </a:xfrm>
          <a:prstGeom prst="rect">
            <a:avLst/>
          </a:prstGeom>
          <a:effectLst/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r="12908"/>
          <a:stretch/>
        </p:blipFill>
        <p:spPr>
          <a:xfrm>
            <a:off x="5149149" y="1875016"/>
            <a:ext cx="2982528" cy="266387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13" y="1507583"/>
            <a:ext cx="3446343" cy="3767258"/>
          </a:xfrm>
          <a:prstGeom prst="rect">
            <a:avLst/>
          </a:prstGeom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8" t="24427" r="21857" b="9826"/>
          <a:stretch/>
        </p:blipFill>
        <p:spPr>
          <a:xfrm>
            <a:off x="862150" y="1950870"/>
            <a:ext cx="2909366" cy="28806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9" r="71345" b="11254"/>
          <a:stretch/>
        </p:blipFill>
        <p:spPr>
          <a:xfrm>
            <a:off x="5149149" y="1950870"/>
            <a:ext cx="2982528" cy="27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3593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香蕉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水蜜桃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芭樂芭樂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4" t="36372" r="73894" b="-1254"/>
          <a:stretch/>
        </p:blipFill>
        <p:spPr>
          <a:xfrm>
            <a:off x="341926" y="1854926"/>
            <a:ext cx="2508069" cy="270401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3" t="19920" r="14334" b="67876"/>
          <a:stretch/>
        </p:blipFill>
        <p:spPr>
          <a:xfrm>
            <a:off x="3008925" y="1188720"/>
            <a:ext cx="3248183" cy="337021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6" t="59264"/>
          <a:stretch/>
        </p:blipFill>
        <p:spPr>
          <a:xfrm>
            <a:off x="6361611" y="1854926"/>
            <a:ext cx="2514715" cy="25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358" y="1246516"/>
            <a:ext cx="6217920" cy="4148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0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16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2019-12-23T06:10:06Z</dcterms:modified>
</cp:coreProperties>
</file>