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9900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79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5950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0130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1305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458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5358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2292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4599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3939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7580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743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8451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C50E3-20E2-44DF-8E37-8742CF7F4836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27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t="47090" r="75279" b="7589"/>
          <a:stretch/>
        </p:blipFill>
        <p:spPr>
          <a:xfrm>
            <a:off x="2678864" y="2422817"/>
            <a:ext cx="4258491" cy="252113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84749" y="1016000"/>
            <a:ext cx="7574509" cy="35898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zh-TW" altLang="en-US" sz="6000" b="0" cap="none" spc="0" dirty="0" smtClean="0">
                <a:ln w="1905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文鼎甜妞體P" panose="020B0602010101010101" pitchFamily="34" charset="-120"/>
                <a:ea typeface="文鼎甜妞體P" panose="020B0602010101010101" pitchFamily="34" charset="-120"/>
              </a:rPr>
              <a:t>體表會</a:t>
            </a:r>
            <a:r>
              <a:rPr lang="en-US" altLang="zh-TW" sz="6000" b="0" cap="none" spc="0" dirty="0" smtClean="0">
                <a:ln w="1905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文鼎甜妞體P" panose="020B0602010101010101" pitchFamily="34" charset="-120"/>
                <a:ea typeface="文鼎甜妞體P" panose="020B0602010101010101" pitchFamily="34" charset="-120"/>
              </a:rPr>
              <a:t>Happy Go</a:t>
            </a:r>
            <a:endParaRPr lang="zh-TW" altLang="en-US" sz="6000" b="0" cap="none" spc="0" dirty="0">
              <a:ln w="19050">
                <a:solidFill>
                  <a:schemeClr val="bg1"/>
                </a:solidFill>
              </a:ln>
              <a:solidFill>
                <a:srgbClr val="FF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文鼎甜妞體P" panose="020B0602010101010101" pitchFamily="34" charset="-120"/>
              <a:ea typeface="文鼎甜妞體P" panose="020B0602010101010101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320" y="1717423"/>
            <a:ext cx="6024766" cy="4366096"/>
          </a:xfrm>
          <a:prstGeom prst="rect">
            <a:avLst/>
          </a:prstGeom>
        </p:spPr>
      </p:pic>
      <p:pic>
        <p:nvPicPr>
          <p:cNvPr id="3" name="03-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7355" y="40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1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27378" y="327378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進場有精神</a:t>
            </a:r>
            <a:endParaRPr lang="zh-TW" altLang="en-US" sz="4400" dirty="0">
              <a:solidFill>
                <a:srgbClr val="CC00C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38" y="1385121"/>
            <a:ext cx="3516382" cy="3544683"/>
          </a:xfrm>
          <a:prstGeom prst="rect">
            <a:avLst/>
          </a:prstGeom>
          <a:effectLst/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792" y="1162546"/>
            <a:ext cx="3446343" cy="3767258"/>
          </a:xfrm>
          <a:prstGeom prst="rect">
            <a:avLst/>
          </a:prstGeom>
          <a:effectLst/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6" t="44764" r="72485" b="20124"/>
          <a:stretch/>
        </p:blipFill>
        <p:spPr>
          <a:xfrm>
            <a:off x="1149530" y="1632857"/>
            <a:ext cx="2873829" cy="240356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4" t="45397" r="47368" b="23988"/>
          <a:stretch/>
        </p:blipFill>
        <p:spPr>
          <a:xfrm>
            <a:off x="5146766" y="1632858"/>
            <a:ext cx="2808514" cy="240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6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41926" y="262064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演出超精彩</a:t>
            </a:r>
            <a:endParaRPr lang="zh-TW" altLang="en-US" sz="4400" dirty="0">
              <a:solidFill>
                <a:srgbClr val="CC00C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TextShape 2"/>
          <p:cNvSpPr txBox="1"/>
          <p:nvPr/>
        </p:nvSpPr>
        <p:spPr>
          <a:xfrm>
            <a:off x="604597" y="4691143"/>
            <a:ext cx="1999091" cy="58913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zh-TW" altLang="en-US" sz="32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炸</a:t>
            </a:r>
            <a:r>
              <a:rPr lang="zh-TW" alt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蛋</a:t>
            </a:r>
            <a:r>
              <a:rPr lang="zh-TW" altLang="en-US" sz="32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蛋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Shape 3"/>
          <p:cNvSpPr txBox="1"/>
          <p:nvPr/>
        </p:nvSpPr>
        <p:spPr>
          <a:xfrm>
            <a:off x="6484231" y="4676564"/>
            <a:ext cx="1998765" cy="58978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zh-TW" alt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小蛋</a:t>
            </a:r>
            <a:r>
              <a:rPr lang="zh-TW" alt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蛋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Shape 4"/>
          <p:cNvSpPr txBox="1"/>
          <p:nvPr/>
        </p:nvSpPr>
        <p:spPr>
          <a:xfrm>
            <a:off x="3533375" y="4676564"/>
            <a:ext cx="1999091" cy="58946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zh-TW" alt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大蛋</a:t>
            </a:r>
            <a:r>
              <a:rPr lang="zh-TW" alt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蛋</a:t>
            </a:r>
            <a:endParaRPr lang="en-US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0" t="57814"/>
          <a:stretch/>
        </p:blipFill>
        <p:spPr>
          <a:xfrm>
            <a:off x="6203453" y="1201783"/>
            <a:ext cx="2560320" cy="3135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t="48490" r="85429" b="16398"/>
          <a:stretch/>
        </p:blipFill>
        <p:spPr>
          <a:xfrm>
            <a:off x="3161212" y="1005382"/>
            <a:ext cx="2210042" cy="3305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57" t="46253" b="4719"/>
          <a:stretch/>
        </p:blipFill>
        <p:spPr>
          <a:xfrm>
            <a:off x="483326" y="770709"/>
            <a:ext cx="2120362" cy="37236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4666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250" y="1946355"/>
            <a:ext cx="5525702" cy="4396015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2743200" y="463561"/>
            <a:ext cx="3180920" cy="78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</a:t>
            </a:r>
            <a:r>
              <a:rPr lang="zh-TW" altLang="en-US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END</a:t>
            </a:r>
            <a:endParaRPr lang="zh-TW" altLang="en-US" sz="4400" dirty="0">
              <a:solidFill>
                <a:srgbClr val="CC00C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53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537</TotalTime>
  <Words>21</Words>
  <Application>Microsoft Office PowerPoint</Application>
  <PresentationFormat>如螢幕大小 (4:3)</PresentationFormat>
  <Paragraphs>7</Paragraphs>
  <Slides>4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</vt:i4>
      </vt:variant>
    </vt:vector>
  </HeadingPairs>
  <TitlesOfParts>
    <vt:vector size="11" baseType="lpstr">
      <vt:lpstr>文鼎甜妞體P</vt:lpstr>
      <vt:lpstr>微軟正黑體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win8 rock</dc:creator>
  <cp:lastModifiedBy>Windows 使用者</cp:lastModifiedBy>
  <cp:revision>28</cp:revision>
  <dcterms:created xsi:type="dcterms:W3CDTF">2017-11-27T07:14:05Z</dcterms:created>
  <dcterms:modified xsi:type="dcterms:W3CDTF">2019-12-23T06:12:30Z</dcterms:modified>
</cp:coreProperties>
</file>