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1361694">
            <a:off x="1518937" y="2360675"/>
            <a:ext cx="5570361" cy="3778954"/>
            <a:chOff x="1968080" y="2508592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9" t="15539" r="19416" b="17346"/>
            <a:stretch/>
          </p:blipFill>
          <p:spPr>
            <a:xfrm>
              <a:off x="3040690" y="2965269"/>
              <a:ext cx="3689552" cy="275867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080" y="2508592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52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95766" y="20467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 rot="1083510">
            <a:off x="819394" y="1633052"/>
            <a:ext cx="3590019" cy="4011470"/>
            <a:chOff x="669279" y="836219"/>
            <a:chExt cx="3590019" cy="401147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40685" r="23715" b="23132"/>
            <a:stretch/>
          </p:blipFill>
          <p:spPr>
            <a:xfrm flipH="1">
              <a:off x="1190368" y="1933322"/>
              <a:ext cx="2730723" cy="240946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79" y="836219"/>
              <a:ext cx="3590019" cy="4011470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 rot="634823">
            <a:off x="5172693" y="1507645"/>
            <a:ext cx="4028737" cy="4428308"/>
            <a:chOff x="4833041" y="627800"/>
            <a:chExt cx="4028737" cy="442830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7" t="51392" r="11286" b="6859"/>
            <a:stretch/>
          </p:blipFill>
          <p:spPr>
            <a:xfrm>
              <a:off x="5486399" y="1933322"/>
              <a:ext cx="3063571" cy="2547257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041" y="627800"/>
              <a:ext cx="4028737" cy="4428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斗肩舞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細明體_HKSCS" panose="02020500000000000000" pitchFamily="18" charset="-120"/>
                <a:ea typeface="細明體_HKSCS" panose="02020500000000000000" pitchFamily="18" charset="-120"/>
              </a:rPr>
              <a:t>嘟嘴大嬸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細明體_HKSCS" panose="02020500000000000000" pitchFamily="18" charset="-120"/>
              <a:ea typeface="細明體_HKSCS" panose="02020500000000000000" pitchFamily="18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跳舞中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29554" r="52715" b="19277"/>
          <a:stretch/>
        </p:blipFill>
        <p:spPr>
          <a:xfrm rot="21139525">
            <a:off x="290561" y="1915116"/>
            <a:ext cx="2389297" cy="229825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40686" r="30714" b="15851"/>
          <a:stretch/>
        </p:blipFill>
        <p:spPr>
          <a:xfrm rot="20641046">
            <a:off x="6030418" y="1227503"/>
            <a:ext cx="2758007" cy="296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9" t="23131" r="-143" b="3433"/>
          <a:stretch/>
        </p:blipFill>
        <p:spPr>
          <a:xfrm rot="873418">
            <a:off x="3428717" y="2190689"/>
            <a:ext cx="2127420" cy="2280146"/>
          </a:xfrm>
          <a:prstGeom prst="roundRect">
            <a:avLst>
              <a:gd name="adj" fmla="val 2014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745" y="1767494"/>
            <a:ext cx="6217920" cy="41489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95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文鼎甜妞體P</vt:lpstr>
      <vt:lpstr>書法家中楷體</vt:lpstr>
      <vt:lpstr>清松手寫體2</vt:lpstr>
      <vt:lpstr>細明體_HKSCS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2019-12-23T06:10:27Z</dcterms:modified>
</cp:coreProperties>
</file>