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勘亭流" panose="020B0609010101010101" pitchFamily="49" charset="-120"/>
                <a:ea typeface="文鼎勘亭流" panose="020B0609010101010101" pitchFamily="49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勘亭流" panose="020B0609010101010101" pitchFamily="49" charset="-120"/>
                <a:ea typeface="文鼎勘亭流" panose="020B0609010101010101" pitchFamily="49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勘亭流" panose="020B0609010101010101" pitchFamily="49" charset="-120"/>
              <a:ea typeface="文鼎勘亭流" panose="020B0609010101010101" pitchFamily="49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895338">
            <a:off x="1786822" y="2168335"/>
            <a:ext cx="5570361" cy="3778954"/>
            <a:chOff x="1786821" y="1603558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479" y="2017911"/>
              <a:ext cx="3671047" cy="2449541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1" y="1603558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8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22636" y="32044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進場有精神</a:t>
            </a:r>
            <a:endParaRPr lang="zh-TW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文鼎古印體" panose="020B0609010101010101" pitchFamily="49" charset="-120"/>
              <a:ea typeface="文鼎古印體" panose="020B0609010101010101" pitchFamily="49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t="38921" r="70835" b="20140"/>
          <a:stretch/>
        </p:blipFill>
        <p:spPr>
          <a:xfrm>
            <a:off x="993381" y="1892623"/>
            <a:ext cx="2949034" cy="2951457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4625489" y="1434682"/>
            <a:ext cx="3446343" cy="3767258"/>
            <a:chOff x="4625489" y="1434682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" t="46253" r="61618" b="3057"/>
            <a:stretch/>
          </p:blipFill>
          <p:spPr>
            <a:xfrm>
              <a:off x="4896844" y="1892623"/>
              <a:ext cx="2767980" cy="28513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489" y="1434682"/>
              <a:ext cx="3446343" cy="3767258"/>
            </a:xfrm>
            <a:prstGeom prst="rect">
              <a:avLst/>
            </a:prstGeom>
            <a:effectLst/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8" y="166688"/>
            <a:ext cx="3942358" cy="50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演出超精彩</a:t>
            </a:r>
            <a:endParaRPr lang="zh-TW" altLang="en-US" sz="4400" dirty="0">
              <a:solidFill>
                <a:schemeClr val="accent6">
                  <a:lumMod val="75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82519" y="4676890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altLang="zh-TW" sz="3200" strike="noStrike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FFFF"/>
                  </a:solidFill>
                </a:u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5</a:t>
            </a:r>
            <a:r>
              <a:rPr lang="zh-TW" altLang="en-US" sz="3200" strike="noStrike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FFFF"/>
                  </a:solidFill>
                </a:u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號大大 </a:t>
            </a:r>
            <a:endParaRPr lang="en-US" sz="3200" strike="noStrike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>
                <a:solidFill>
                  <a:srgbClr val="FFFFFF"/>
                </a:solidFill>
              </a:uFill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559480" y="4676238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大大蹲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嘟嘴大嬸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2" t="42727" r="25295" b="19145"/>
          <a:stretch/>
        </p:blipFill>
        <p:spPr>
          <a:xfrm rot="403797">
            <a:off x="6358537" y="1781065"/>
            <a:ext cx="2400652" cy="2344783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t="41405" r="47941" b="19806"/>
          <a:stretch/>
        </p:blipFill>
        <p:spPr>
          <a:xfrm rot="360689">
            <a:off x="3407484" y="1434471"/>
            <a:ext cx="2649071" cy="2366682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55069" r="65294" b="2644"/>
          <a:stretch/>
        </p:blipFill>
        <p:spPr>
          <a:xfrm rot="388038">
            <a:off x="246227" y="1093841"/>
            <a:ext cx="2864224" cy="236668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00" y="1583083"/>
            <a:ext cx="6217920" cy="4148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文鼎中特廣告體</vt:lpstr>
      <vt:lpstr>文鼎古印體</vt:lpstr>
      <vt:lpstr>文鼎勘亭流</vt:lpstr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2019-12-23T06:10:19Z</dcterms:modified>
</cp:coreProperties>
</file>