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t="-424" r="26840" b="28812"/>
          <a:stretch/>
        </p:blipFill>
        <p:spPr>
          <a:xfrm>
            <a:off x="2608731" y="1899930"/>
            <a:ext cx="3926542" cy="302412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22" y="1899930"/>
            <a:ext cx="5570361" cy="37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43" t="-50890" r="-169706" b="-65177"/>
          <a:stretch/>
        </p:blipFill>
        <p:spPr>
          <a:xfrm>
            <a:off x="255494" y="486653"/>
            <a:ext cx="8888506" cy="610142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11" y="1801392"/>
            <a:ext cx="3516382" cy="3544683"/>
          </a:xfrm>
          <a:prstGeom prst="rect">
            <a:avLst/>
          </a:prstGeom>
          <a:effectLst/>
        </p:spPr>
      </p:pic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t="8124" r="16850" b="10308"/>
          <a:stretch/>
        </p:blipFill>
        <p:spPr>
          <a:xfrm rot="10800000" flipV="1">
            <a:off x="5885183" y="2083029"/>
            <a:ext cx="3032588" cy="253437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22" y="1653736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炸蝦捲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5439412" y="4492149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魚丸湯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2139"/>
            <a:ext cx="3837868" cy="256085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26" y="1802139"/>
            <a:ext cx="3659665" cy="244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</TotalTime>
  <Words>15</Words>
  <Application>Microsoft Office PowerPoint</Application>
  <PresentationFormat>如螢幕大小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24</cp:revision>
  <dcterms:created xsi:type="dcterms:W3CDTF">2017-11-27T07:14:05Z</dcterms:created>
  <dcterms:modified xsi:type="dcterms:W3CDTF">2019-12-16T06:14:53Z</dcterms:modified>
</cp:coreProperties>
</file>