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14990" y="470262"/>
            <a:ext cx="5879477" cy="981891"/>
          </a:xfrm>
        </p:spPr>
        <p:txBody>
          <a:bodyPr rtlCol="0">
            <a:noAutofit/>
          </a:bodyPr>
          <a:lstStyle/>
          <a:p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lesforce Sans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25332" y="1452153"/>
            <a:ext cx="3397537" cy="611778"/>
          </a:xfrm>
        </p:spPr>
        <p:txBody>
          <a:bodyPr rtlCol="0">
            <a:normAutofit/>
          </a:bodyPr>
          <a:lstStyle/>
          <a:p>
            <a:r>
              <a:rPr lang="zh-TW" altLang="en-US" sz="2800" dirty="0">
                <a:latin typeface="Salesforce Sans"/>
                <a:sym typeface="Salesforce Sans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54" y="2434044"/>
            <a:ext cx="5499463" cy="389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45" y="2021723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個人資料要保密</a:t>
            </a:r>
          </a:p>
          <a:p>
            <a:r>
              <a:rPr lang="zh-TW" altLang="en-US" sz="3600" dirty="0"/>
              <a:t>電腦不用要登出</a:t>
            </a:r>
          </a:p>
          <a:p>
            <a:r>
              <a:rPr lang="zh-TW" altLang="en-US" sz="3600" dirty="0"/>
              <a:t>防毒軟體要更新</a:t>
            </a:r>
          </a:p>
          <a:p>
            <a:r>
              <a:rPr lang="zh-TW" altLang="en-US" sz="36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400322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45" y="2021723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不當網站不瀏覽</a:t>
            </a:r>
          </a:p>
          <a:p>
            <a:r>
              <a:rPr lang="zh-TW" altLang="en-US" sz="3600" dirty="0"/>
              <a:t>電子郵件要過濾</a:t>
            </a:r>
          </a:p>
          <a:p>
            <a:r>
              <a:rPr lang="zh-TW" altLang="en-US" sz="3600" dirty="0"/>
              <a:t>可疑訊息需求證</a:t>
            </a:r>
          </a:p>
          <a:p>
            <a:r>
              <a:rPr lang="zh-TW" altLang="en-US" sz="36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232958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3602" y="1706880"/>
            <a:ext cx="8414416" cy="47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59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Salesforce Sans</vt:lpstr>
      <vt:lpstr>文鼎甜妞體P</vt:lpstr>
      <vt:lpstr>微軟正黑體</vt:lpstr>
      <vt:lpstr>Arial</vt:lpstr>
      <vt:lpstr>大自然插畫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7</cp:revision>
  <dcterms:created xsi:type="dcterms:W3CDTF">2019-09-16T06:00:18Z</dcterms:created>
  <dcterms:modified xsi:type="dcterms:W3CDTF">2019-10-07T06:08:37Z</dcterms:modified>
</cp:coreProperties>
</file>