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46284" y="476672"/>
            <a:ext cx="4545996" cy="1080120"/>
          </a:xfrm>
        </p:spPr>
        <p:txBody>
          <a:bodyPr rtlCol="0"/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99792" y="1772816"/>
            <a:ext cx="4608512" cy="684076"/>
          </a:xfrm>
        </p:spPr>
        <p:txBody>
          <a:bodyPr rtlCol="0">
            <a:normAutofit/>
          </a:bodyPr>
          <a:lstStyle/>
          <a:p>
            <a:r>
              <a:rPr lang="zh-TW" altLang="en-US" sz="32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564904"/>
            <a:ext cx="5890462" cy="417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39752" y="260649"/>
            <a:ext cx="4464496" cy="1152127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6" name="內容版面配置區 5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888432" cy="3857387"/>
          </a:xfrm>
        </p:spPr>
      </p:pic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4860032" y="2420888"/>
            <a:ext cx="3528392" cy="230425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不當網站不瀏覽</a:t>
            </a:r>
          </a:p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電子郵件要過濾</a:t>
            </a:r>
          </a:p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可疑訊息需求證</a:t>
            </a:r>
          </a:p>
          <a:p>
            <a:r>
              <a:rPr lang="zh-TW" altLang="en-US" sz="2800" dirty="0">
                <a:solidFill>
                  <a:schemeClr val="accent2">
                    <a:lumMod val="75000"/>
                  </a:schemeClr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29262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67744" y="332656"/>
            <a:ext cx="5112568" cy="1008112"/>
          </a:xfrm>
        </p:spPr>
        <p:txBody>
          <a:bodyPr>
            <a:noAutofit/>
          </a:bodyPr>
          <a:lstStyle/>
          <a:p>
            <a:r>
              <a:rPr lang="zh-TW" altLang="en-US" sz="5400" dirty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6" name="內容版面配置區 5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844824"/>
            <a:ext cx="3672408" cy="3569356"/>
          </a:xfrm>
        </p:spPr>
      </p:pic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>
          <a:xfrm>
            <a:off x="5076056" y="1844824"/>
            <a:ext cx="3611880" cy="2404864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個人資料要保密</a:t>
            </a:r>
          </a:p>
          <a:p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電腦不用要登出</a:t>
            </a:r>
          </a:p>
          <a:p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防毒軟體要更新</a:t>
            </a:r>
          </a:p>
          <a:p>
            <a:r>
              <a:rPr lang="zh-TW" altLang="en-US" sz="3600" dirty="0">
                <a:solidFill>
                  <a:schemeClr val="accent3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01282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824883" cy="1239837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  <a:endParaRPr lang="zh-TW" altLang="en-US" sz="5400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75656" y="2060848"/>
            <a:ext cx="6984776" cy="4462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8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a4f35948-e619-41b3-aa29-22878b09cfd2"/>
    <ds:schemaRef ds:uri="http://purl.org/dc/terms/"/>
    <ds:schemaRef ds:uri="http://schemas.microsoft.com/office/infopath/2007/PartnerControls"/>
    <ds:schemaRef ds:uri="40262f94-9f35-4ac3-9a90-690165a166b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59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文鼎甜妞體P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2019-09-16T06:03:40Z</dcterms:created>
  <dcterms:modified xsi:type="dcterms:W3CDTF">2019-10-07T06:11:02Z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