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78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67744" y="-1160396"/>
            <a:ext cx="4464496" cy="2320792"/>
          </a:xfrm>
        </p:spPr>
        <p:txBody>
          <a:bodyPr rtlCol="0"/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11760" y="1268760"/>
            <a:ext cx="3240360" cy="864096"/>
          </a:xfrm>
        </p:spPr>
        <p:txBody>
          <a:bodyPr rtlCol="0">
            <a:noAutofit/>
          </a:bodyPr>
          <a:lstStyle/>
          <a:p>
            <a:r>
              <a:rPr lang="zh-TW" altLang="en-US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6" y="2132856"/>
            <a:ext cx="8082644" cy="446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43608" y="-387424"/>
            <a:ext cx="9643268" cy="1728192"/>
          </a:xfrm>
        </p:spPr>
        <p:txBody>
          <a:bodyPr>
            <a:normAutofit/>
          </a:bodyPr>
          <a:lstStyle/>
          <a:p>
            <a:r>
              <a:rPr lang="zh-TW" altLang="en-US" sz="8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219615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個人資料要保密</a:t>
            </a:r>
          </a:p>
          <a:p>
            <a:r>
              <a:rPr lang="zh-TW" altLang="en-US" sz="3200" dirty="0"/>
              <a:t>電腦不用要登出</a:t>
            </a:r>
          </a:p>
          <a:p>
            <a:r>
              <a:rPr lang="zh-TW" altLang="en-US" sz="3200" dirty="0"/>
              <a:t>防毒軟體要更新</a:t>
            </a:r>
          </a:p>
          <a:p>
            <a:r>
              <a:rPr lang="zh-TW" altLang="en-US" sz="3200" dirty="0"/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236144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11760" y="-387424"/>
            <a:ext cx="8059092" cy="1728192"/>
          </a:xfrm>
        </p:spPr>
        <p:txBody>
          <a:bodyPr>
            <a:normAutofit/>
          </a:bodyPr>
          <a:lstStyle/>
          <a:p>
            <a:r>
              <a:rPr lang="zh-TW" altLang="en-US" sz="7200" dirty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資訊安全防身術</a:t>
            </a: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600200"/>
            <a:ext cx="3611562" cy="333317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不當網站不瀏覽</a:t>
            </a:r>
          </a:p>
          <a:p>
            <a:r>
              <a:rPr lang="zh-TW" altLang="en-US" sz="3200" dirty="0"/>
              <a:t>電子郵件要過濾</a:t>
            </a:r>
          </a:p>
          <a:p>
            <a:r>
              <a:rPr lang="zh-TW" altLang="en-US" sz="3200" dirty="0"/>
              <a:t>可疑訊息需求證</a:t>
            </a:r>
          </a:p>
          <a:p>
            <a:r>
              <a:rPr lang="zh-TW" altLang="en-US" sz="3200"/>
              <a:t>網路沉迷傷身心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27945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23681" y="0"/>
            <a:ext cx="7339012" cy="1955055"/>
          </a:xfrm>
        </p:spPr>
        <p:txBody>
          <a:bodyPr/>
          <a:lstStyle/>
          <a:p>
            <a:r>
              <a:rPr lang="zh-TW" altLang="en-US" sz="8800" dirty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網路資料保護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95389" y="1822550"/>
            <a:ext cx="7976480" cy="503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48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15ED37-D514-41C3-9B3C-B262145D17B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57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Euphemia</vt:lpstr>
      <vt:lpstr>Microsoft JhengHei UI</vt:lpstr>
      <vt:lpstr>文鼎中特黑</vt:lpstr>
      <vt:lpstr>文鼎古印體</vt:lpstr>
      <vt:lpstr>新細明體</vt:lpstr>
      <vt:lpstr>Arial</vt:lpstr>
      <vt:lpstr>Century Gothic</vt:lpstr>
      <vt:lpstr>雪花設計範本</vt:lpstr>
      <vt:lpstr>資訊安全防身術</vt:lpstr>
      <vt:lpstr>資訊安全防身術</vt:lpstr>
      <vt:lpstr>資訊安全防身術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2019-09-16T06:03:05Z</dcterms:created>
  <dcterms:modified xsi:type="dcterms:W3CDTF">2019-10-07T06:09:19Z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