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65" r:id="rId2"/>
    <p:sldId id="266" r:id="rId3"/>
    <p:sldId id="267" r:id="rId4"/>
    <p:sldId id="268" r:id="rId5"/>
  </p:sldIdLst>
  <p:sldSz cx="9144000" cy="6858000" type="screen4x3"/>
  <p:notesSz cx="6858000" cy="9144000"/>
  <p:defaultTextStyle>
    <a:defPPr rtl="0"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2880" userDrawn="1">
          <p15:clr>
            <a:srgbClr val="A4A3A4"/>
          </p15:clr>
        </p15:guide>
        <p15:guide id="2" pos="5112" userDrawn="1">
          <p15:clr>
            <a:srgbClr val="A4A3A4"/>
          </p15:clr>
        </p15:guide>
        <p15:guide id="3" pos="612" userDrawn="1">
          <p15:clr>
            <a:srgbClr val="A4A3A4"/>
          </p15:clr>
        </p15:guide>
        <p15:guide id="4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Author" initials="A" lastIdx="8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AFC1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793D81CF-94F2-401A-BA57-92F5A7B2D0C5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88560" autoAdjust="0"/>
  </p:normalViewPr>
  <p:slideViewPr>
    <p:cSldViewPr>
      <p:cViewPr varScale="1">
        <p:scale>
          <a:sx n="73" d="100"/>
          <a:sy n="73" d="100"/>
        </p:scale>
        <p:origin x="1320" y="66"/>
      </p:cViewPr>
      <p:guideLst>
        <p:guide pos="2880"/>
        <p:guide pos="5112"/>
        <p:guide pos="612"/>
        <p:guide orient="horz" pos="2160"/>
      </p:guideLst>
    </p:cSldViewPr>
  </p:slideViewPr>
  <p:notesTextViewPr>
    <p:cViewPr>
      <p:scale>
        <a:sx n="66" d="100"/>
        <a:sy n="66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100" d="100"/>
          <a:sy n="100" d="100"/>
        </p:scale>
        <p:origin x="3552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預留位置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rtl="0">
              <a:defRPr sz="1200"/>
            </a:lvl1pPr>
          </a:lstStyle>
          <a:p>
            <a:pPr rtl="0"/>
            <a:endParaRPr lang="zh-TW" altLang="en-US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日期預留位置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rtl="0">
              <a:defRPr sz="1200"/>
            </a:lvl1pPr>
          </a:lstStyle>
          <a:p>
            <a:pPr algn="r" rtl="0"/>
            <a:fld id="{83B5605C-1248-4F63-8268-63B4D37401CF}" type="datetime1">
              <a:rPr lang="zh-TW" altLang="en-US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pPr algn="r" rtl="0"/>
              <a:t>2019/10/7</a:t>
            </a:fld>
            <a:endParaRPr lang="zh-TW" altLang="en-US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4" name="頁尾預留位置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rtl="0">
              <a:defRPr sz="1200"/>
            </a:lvl1pPr>
          </a:lstStyle>
          <a:p>
            <a:pPr rtl="0"/>
            <a:endParaRPr lang="zh-TW" altLang="en-US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5" name="投影片編號預留位置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rtl="0">
              <a:defRPr sz="1200"/>
            </a:lvl1pPr>
          </a:lstStyle>
          <a:p>
            <a:pPr algn="r" rtl="0"/>
            <a:fld id="{7BAE14B8-3CC9-472D-9BC5-A84D80684DE2}" type="slidenum">
              <a:rPr lang="en-US" altLang="zh-TW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pPr algn="r" rtl="0"/>
              <a:t>‹#›</a:t>
            </a:fld>
            <a:endParaRPr lang="zh-TW" altLang="en-US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5778275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投影片影像預留位置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zh-TW" altLang="en-US" dirty="0"/>
          </a:p>
        </p:txBody>
      </p:sp>
      <p:sp>
        <p:nvSpPr>
          <p:cNvPr id="5" name="備忘稿預留位置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zh-TW" altLang="en-US" dirty="0"/>
              <a:t>按一下以編輯母片文字樣式</a:t>
            </a:r>
          </a:p>
          <a:p>
            <a:pPr lvl="1" rtl="0"/>
            <a:r>
              <a:rPr lang="zh-TW" altLang="en-US" dirty="0"/>
              <a:t>第二層</a:t>
            </a:r>
          </a:p>
          <a:p>
            <a:pPr lvl="2" rtl="0"/>
            <a:r>
              <a:rPr lang="zh-TW" altLang="en-US" dirty="0"/>
              <a:t>第三層</a:t>
            </a:r>
          </a:p>
          <a:p>
            <a:pPr lvl="3" rtl="0"/>
            <a:r>
              <a:rPr lang="zh-TW" altLang="en-US" dirty="0"/>
              <a:t>第四層</a:t>
            </a:r>
          </a:p>
          <a:p>
            <a:pPr lvl="4" rtl="0"/>
            <a:r>
              <a:rPr lang="zh-TW" altLang="en-US" dirty="0"/>
              <a:t>第五層</a:t>
            </a:r>
          </a:p>
        </p:txBody>
      </p:sp>
      <p:sp>
        <p:nvSpPr>
          <p:cNvPr id="8" name="頁首預留位置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rtl="0">
              <a:defRPr sz="1200"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9" name="日期預留位置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rtl="0">
              <a:defRPr sz="1200"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pPr algn="r"/>
            <a:fld id="{83B5605C-1248-4F63-8268-63B4D37401CF}" type="datetime1">
              <a:rPr lang="zh-TW" altLang="en-US" smtClean="0"/>
              <a:pPr algn="r"/>
              <a:t>2019/10/7</a:t>
            </a:fld>
            <a:endParaRPr lang="zh-TW" altLang="en-US" dirty="0"/>
          </a:p>
        </p:txBody>
      </p:sp>
      <p:sp>
        <p:nvSpPr>
          <p:cNvPr id="10" name="頁尾預留位置 3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rtl="0">
              <a:defRPr sz="1200"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11" name="投影片編號預留位置 4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rtl="0">
              <a:defRPr sz="1200"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pPr algn="r"/>
            <a:fld id="{7BAE14B8-3CC9-472D-9BC5-A84D80684DE2}" type="slidenum">
              <a:rPr lang="en-US" altLang="zh-TW" smtClean="0"/>
              <a:pPr algn="r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711136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微軟正黑體" panose="020B0604030504040204" pitchFamily="34" charset="-120"/>
        <a:ea typeface="微軟正黑體" panose="020B0604030504040204" pitchFamily="34" charset="-120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微軟正黑體" panose="020B0604030504040204" pitchFamily="34" charset="-120"/>
        <a:ea typeface="微軟正黑體" panose="020B0604030504040204" pitchFamily="34" charset="-120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微軟正黑體" panose="020B0604030504040204" pitchFamily="34" charset="-120"/>
        <a:ea typeface="微軟正黑體" panose="020B0604030504040204" pitchFamily="34" charset="-120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微軟正黑體" panose="020B0604030504040204" pitchFamily="34" charset="-120"/>
        <a:ea typeface="微軟正黑體" panose="020B0604030504040204" pitchFamily="34" charset="-120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微軟正黑體" panose="020B0604030504040204" pitchFamily="34" charset="-120"/>
        <a:ea typeface="微軟正黑體" panose="020B0604030504040204" pitchFamily="34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/>
          <a:lstStyle/>
          <a:p>
            <a:pPr algn="r" rtl="0"/>
            <a:fld id="{7FB667E1-E601-4AAF-B95C-B25720D70A60}" type="slidenum">
              <a:rPr lang="en-US" altLang="zh-TW" smtClean="0"/>
              <a:pPr algn="r" rtl="0"/>
              <a:t>1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9851493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圖片 8" descr="山巒日出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39" y="0"/>
            <a:ext cx="9141524" cy="4799300"/>
          </a:xfrm>
          <a:prstGeom prst="rect">
            <a:avLst/>
          </a:prstGeom>
        </p:spPr>
      </p:pic>
      <p:sp>
        <p:nvSpPr>
          <p:cNvPr id="4" name="矩形 3"/>
          <p:cNvSpPr/>
          <p:nvPr/>
        </p:nvSpPr>
        <p:spPr bwMode="ltGray">
          <a:xfrm>
            <a:off x="-2" y="4754880"/>
            <a:ext cx="9144002" cy="2103120"/>
          </a:xfrm>
          <a:prstGeom prst="rect">
            <a:avLst/>
          </a:prstGeom>
          <a:gradFill flip="none" rotWithShape="1">
            <a:gsLst>
              <a:gs pos="100000">
                <a:schemeClr val="tx2">
                  <a:lumMod val="75000"/>
                </a:schemeClr>
              </a:gs>
              <a:gs pos="0">
                <a:schemeClr val="tx2"/>
              </a:gs>
            </a:gsLst>
            <a:path path="circle">
              <a:fillToRect l="50000" t="50000" r="50000" b="50000"/>
            </a:path>
            <a:tileRect/>
          </a:gradFill>
          <a:ln w="952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1350" b="0" i="0" u="none" strike="noStrike" kern="0" cap="none" spc="0" normalizeH="0" baseline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微軟正黑體" panose="020B0604030504040204" pitchFamily="34" charset="-120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矩形 5"/>
          <p:cNvSpPr/>
          <p:nvPr/>
        </p:nvSpPr>
        <p:spPr bwMode="white">
          <a:xfrm>
            <a:off x="-96" y="4724400"/>
            <a:ext cx="9141620" cy="762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zh-TW" altLang="en-US" sz="135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142999" y="4800600"/>
            <a:ext cx="6858002" cy="1143000"/>
          </a:xfrm>
        </p:spPr>
        <p:txBody>
          <a:bodyPr rtlCol="0" anchor="b">
            <a:normAutofit/>
          </a:bodyPr>
          <a:lstStyle>
            <a:lvl1pPr algn="ctr" rtl="0">
              <a:defRPr sz="360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141810" y="5943600"/>
            <a:ext cx="6858002" cy="762000"/>
          </a:xfrm>
        </p:spPr>
        <p:txBody>
          <a:bodyPr rtlCol="0">
            <a:normAutofit/>
          </a:bodyPr>
          <a:lstStyle>
            <a:lvl1pPr marL="0" indent="0" algn="ctr" rtl="0">
              <a:spcBef>
                <a:spcPts val="0"/>
              </a:spcBef>
              <a:buNone/>
              <a:defRPr sz="1500" cap="none" baseline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  <a:lvl2pPr marL="342900" indent="0" algn="ctr" rtl="0">
              <a:buNone/>
              <a:defRPr sz="2100"/>
            </a:lvl2pPr>
            <a:lvl3pPr marL="685800" indent="0" algn="ctr" rtl="0">
              <a:buNone/>
              <a:defRPr sz="1800"/>
            </a:lvl3pPr>
            <a:lvl4pPr marL="1028700" indent="0" algn="ctr" rtl="0">
              <a:buNone/>
              <a:defRPr sz="1500"/>
            </a:lvl4pPr>
            <a:lvl5pPr marL="1371600" indent="0" algn="ctr" rtl="0">
              <a:buNone/>
              <a:defRPr sz="1500"/>
            </a:lvl5pPr>
            <a:lvl6pPr marL="1714500" indent="0" algn="ctr" rtl="0">
              <a:buNone/>
              <a:defRPr sz="1500"/>
            </a:lvl6pPr>
            <a:lvl7pPr marL="2057400" indent="0" algn="ctr" rtl="0">
              <a:buNone/>
              <a:defRPr sz="1500"/>
            </a:lvl7pPr>
            <a:lvl8pPr marL="2400300" indent="0" algn="ctr" rtl="0">
              <a:buNone/>
              <a:defRPr sz="1500"/>
            </a:lvl8pPr>
            <a:lvl9pPr marL="2743200" indent="0" algn="ctr" rtl="0">
              <a:buNone/>
              <a:defRPr sz="1500"/>
            </a:lvl9pPr>
          </a:lstStyle>
          <a:p>
            <a:pPr rtl="0"/>
            <a:r>
              <a:rPr lang="zh-TW" altLang="en-US" smtClean="0"/>
              <a:t>按一下以編輯母片副標題樣式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382882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替代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/>
        </p:nvSpPr>
        <p:spPr bwMode="ltGray">
          <a:xfrm>
            <a:off x="0" y="0"/>
            <a:ext cx="3655314" cy="6858000"/>
          </a:xfrm>
          <a:prstGeom prst="rect">
            <a:avLst/>
          </a:prstGeom>
          <a:gradFill flip="none" rotWithShape="1">
            <a:gsLst>
              <a:gs pos="100000">
                <a:schemeClr val="tx2">
                  <a:lumMod val="75000"/>
                </a:schemeClr>
              </a:gs>
              <a:gs pos="0">
                <a:schemeClr val="tx2"/>
              </a:gs>
            </a:gsLst>
            <a:path path="circle">
              <a:fillToRect l="50000" t="50000" r="50000" b="50000"/>
            </a:path>
            <a:tileRect/>
          </a:gradFill>
          <a:ln w="952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1350" b="0" i="0" u="none" strike="noStrike" kern="0" cap="none" spc="0" normalizeH="0" baseline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微軟正黑體" panose="020B0604030504040204" pitchFamily="34" charset="-120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70309" y="2362201"/>
            <a:ext cx="2400300" cy="1990725"/>
          </a:xfrm>
        </p:spPr>
        <p:txBody>
          <a:bodyPr rtlCol="0" anchor="b">
            <a:normAutofit/>
          </a:bodyPr>
          <a:lstStyle>
            <a:lvl1pPr algn="l" rtl="0">
              <a:defRPr sz="2550" b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4" name="文字預留位置 3"/>
          <p:cNvSpPr>
            <a:spLocks noGrp="1"/>
          </p:cNvSpPr>
          <p:nvPr>
            <p:ph type="body" sz="half" idx="2"/>
          </p:nvPr>
        </p:nvSpPr>
        <p:spPr>
          <a:xfrm>
            <a:off x="570309" y="4367308"/>
            <a:ext cx="2400300" cy="1622012"/>
          </a:xfrm>
        </p:spPr>
        <p:txBody>
          <a:bodyPr rtlCol="0">
            <a:normAutofit/>
          </a:bodyPr>
          <a:lstStyle>
            <a:lvl1pPr marL="0" indent="0" algn="l" rtl="0">
              <a:spcBef>
                <a:spcPts val="900"/>
              </a:spcBef>
              <a:buNone/>
              <a:defRPr sz="120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  <a:lvl2pPr marL="342900" indent="0" algn="l" rtl="0">
              <a:buNone/>
              <a:defRPr sz="900"/>
            </a:lvl2pPr>
            <a:lvl3pPr marL="685800" indent="0" algn="l" rtl="0">
              <a:buNone/>
              <a:defRPr sz="750"/>
            </a:lvl3pPr>
            <a:lvl4pPr marL="1028700" indent="0" algn="l" rtl="0">
              <a:buNone/>
              <a:defRPr sz="675"/>
            </a:lvl4pPr>
            <a:lvl5pPr marL="1371600" indent="0" algn="l" rtl="0">
              <a:buNone/>
              <a:defRPr sz="675"/>
            </a:lvl5pPr>
            <a:lvl6pPr marL="1714500" indent="0" algn="l" rtl="0">
              <a:buNone/>
              <a:defRPr sz="675"/>
            </a:lvl6pPr>
            <a:lvl7pPr marL="2057400" indent="0" algn="l" rtl="0">
              <a:buNone/>
              <a:defRPr sz="675"/>
            </a:lvl7pPr>
            <a:lvl8pPr marL="2400300" indent="0" algn="l" rtl="0">
              <a:buNone/>
              <a:defRPr sz="675"/>
            </a:lvl8pPr>
            <a:lvl9pPr marL="2743200" indent="0" algn="l" rtl="0">
              <a:buNone/>
              <a:defRPr sz="675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3" name="內容預留位置 2"/>
          <p:cNvSpPr>
            <a:spLocks noGrp="1"/>
          </p:cNvSpPr>
          <p:nvPr>
            <p:ph idx="1"/>
          </p:nvPr>
        </p:nvSpPr>
        <p:spPr>
          <a:xfrm>
            <a:off x="4022169" y="685800"/>
            <a:ext cx="4777740" cy="5486400"/>
          </a:xfrm>
        </p:spPr>
        <p:txBody>
          <a:bodyPr rtlCol="0">
            <a:normAutofit/>
          </a:bodyPr>
          <a:lstStyle>
            <a:lvl1pPr algn="l" rtl="0">
              <a:defRPr sz="1500"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  <a:lvl2pPr algn="l" rtl="0">
              <a:defRPr sz="1350">
                <a:latin typeface="微軟正黑體" panose="020B0604030504040204" pitchFamily="34" charset="-120"/>
                <a:ea typeface="微軟正黑體" panose="020B0604030504040204" pitchFamily="34" charset="-120"/>
              </a:defRPr>
            </a:lvl2pPr>
            <a:lvl3pPr algn="l" rtl="0">
              <a:defRPr sz="1200">
                <a:latin typeface="微軟正黑體" panose="020B0604030504040204" pitchFamily="34" charset="-120"/>
                <a:ea typeface="微軟正黑體" panose="020B0604030504040204" pitchFamily="34" charset="-120"/>
              </a:defRPr>
            </a:lvl3pPr>
            <a:lvl4pPr algn="l" rtl="0">
              <a:defRPr sz="1050">
                <a:latin typeface="微軟正黑體" panose="020B0604030504040204" pitchFamily="34" charset="-120"/>
                <a:ea typeface="微軟正黑體" panose="020B0604030504040204" pitchFamily="34" charset="-120"/>
              </a:defRPr>
            </a:lvl4pPr>
            <a:lvl5pPr algn="l" rtl="0">
              <a:defRPr sz="1050">
                <a:latin typeface="微軟正黑體" panose="020B0604030504040204" pitchFamily="34" charset="-120"/>
                <a:ea typeface="微軟正黑體" panose="020B0604030504040204" pitchFamily="34" charset="-120"/>
              </a:defRPr>
            </a:lvl5pPr>
            <a:lvl6pPr algn="l" rtl="0">
              <a:defRPr sz="1050"/>
            </a:lvl6pPr>
            <a:lvl7pPr algn="l" rtl="0">
              <a:defRPr sz="1050"/>
            </a:lvl7pPr>
            <a:lvl8pPr algn="l" rtl="0">
              <a:defRPr sz="1050"/>
            </a:lvl8pPr>
            <a:lvl9pPr algn="l" rtl="0">
              <a:defRPr sz="105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 algn="r" rtl="0">
              <a:defRPr>
                <a:solidFill>
                  <a:schemeClr val="tx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fld id="{56B77B79-8F17-40F6-A454-BCF6A8AD111B}" type="datetime1">
              <a:rPr lang="zh-TW" altLang="en-US" smtClean="0"/>
              <a:pPr/>
              <a:t>2019/10/7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 algn="r" rtl="0">
              <a:defRPr>
                <a:solidFill>
                  <a:schemeClr val="tx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fld id="{CA8D9AD5-F248-4919-864A-CFD76CC027D6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769307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/>
        </p:nvSpPr>
        <p:spPr bwMode="ltGray">
          <a:xfrm>
            <a:off x="5486400" y="0"/>
            <a:ext cx="3655314" cy="6858000"/>
          </a:xfrm>
          <a:prstGeom prst="rect">
            <a:avLst/>
          </a:prstGeom>
          <a:gradFill flip="none" rotWithShape="1">
            <a:gsLst>
              <a:gs pos="100000">
                <a:schemeClr val="tx2">
                  <a:lumMod val="75000"/>
                </a:schemeClr>
              </a:gs>
              <a:gs pos="0">
                <a:schemeClr val="tx2"/>
              </a:gs>
            </a:gsLst>
            <a:path path="circle">
              <a:fillToRect l="50000" t="50000" r="50000" b="50000"/>
            </a:path>
            <a:tileRect/>
          </a:gradFill>
          <a:ln w="952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1350" b="0" i="0" u="none" strike="noStrike" kern="0" cap="none" spc="0" normalizeH="0" baseline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微軟正黑體" panose="020B0604030504040204" pitchFamily="34" charset="-120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942411" y="2362200"/>
            <a:ext cx="2400300" cy="1993392"/>
          </a:xfrm>
        </p:spPr>
        <p:txBody>
          <a:bodyPr rtlCol="0" anchor="b">
            <a:normAutofit/>
          </a:bodyPr>
          <a:lstStyle>
            <a:lvl1pPr algn="l" rtl="0">
              <a:defRPr sz="2550" b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圖片預留位置 2" descr="要新增影像的空白預留位置。按一下預留位置，然後選取您想要新增的影像。"/>
          <p:cNvSpPr>
            <a:spLocks noGrp="1"/>
          </p:cNvSpPr>
          <p:nvPr>
            <p:ph type="pic" idx="1"/>
          </p:nvPr>
        </p:nvSpPr>
        <p:spPr>
          <a:xfrm>
            <a:off x="0" y="0"/>
            <a:ext cx="5486400" cy="6858000"/>
          </a:xfrm>
          <a:solidFill>
            <a:schemeClr val="bg2">
              <a:lumMod val="90000"/>
            </a:schemeClr>
          </a:solidFill>
        </p:spPr>
        <p:txBody>
          <a:bodyPr rtlCol="0"/>
          <a:lstStyle>
            <a:lvl1pPr marL="0" indent="0" algn="ctr" rtl="0">
              <a:buNone/>
              <a:defRPr sz="2400">
                <a:solidFill>
                  <a:schemeClr val="tx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  <a:lvl2pPr marL="342900" indent="0" algn="l" rtl="0">
              <a:buNone/>
              <a:defRPr sz="2100"/>
            </a:lvl2pPr>
            <a:lvl3pPr marL="685800" indent="0" algn="l" rtl="0">
              <a:buNone/>
              <a:defRPr sz="1800"/>
            </a:lvl3pPr>
            <a:lvl4pPr marL="1028700" indent="0" algn="l" rtl="0">
              <a:buNone/>
              <a:defRPr sz="1500"/>
            </a:lvl4pPr>
            <a:lvl5pPr marL="1371600" indent="0" algn="l" rtl="0">
              <a:buNone/>
              <a:defRPr sz="1500"/>
            </a:lvl5pPr>
            <a:lvl6pPr marL="1714500" indent="0" algn="l" rtl="0">
              <a:buNone/>
              <a:defRPr sz="1500"/>
            </a:lvl6pPr>
            <a:lvl7pPr marL="2057400" indent="0" algn="l" rtl="0">
              <a:buNone/>
              <a:defRPr sz="1500"/>
            </a:lvl7pPr>
            <a:lvl8pPr marL="2400300" indent="0" algn="l" rtl="0">
              <a:buNone/>
              <a:defRPr sz="1500"/>
            </a:lvl8pPr>
            <a:lvl9pPr marL="2743200" indent="0" algn="l" rtl="0">
              <a:buNone/>
              <a:defRPr sz="1500"/>
            </a:lvl9pPr>
          </a:lstStyle>
          <a:p>
            <a:pPr rtl="0"/>
            <a:r>
              <a:rPr lang="zh-TW" altLang="en-US" smtClean="0"/>
              <a:t>按一下圖示以新增圖片</a:t>
            </a:r>
            <a:endParaRPr lang="zh-TW" altLang="en-US" dirty="0"/>
          </a:p>
        </p:txBody>
      </p:sp>
      <p:sp>
        <p:nvSpPr>
          <p:cNvPr id="4" name="文字預留位置 3"/>
          <p:cNvSpPr>
            <a:spLocks noGrp="1"/>
          </p:cNvSpPr>
          <p:nvPr>
            <p:ph type="body" sz="half" idx="2"/>
          </p:nvPr>
        </p:nvSpPr>
        <p:spPr>
          <a:xfrm>
            <a:off x="5942411" y="4355592"/>
            <a:ext cx="2400300" cy="1644614"/>
          </a:xfrm>
        </p:spPr>
        <p:txBody>
          <a:bodyPr rtlCol="0">
            <a:normAutofit/>
          </a:bodyPr>
          <a:lstStyle>
            <a:lvl1pPr marL="0" indent="0" algn="l" rtl="0">
              <a:spcBef>
                <a:spcPts val="900"/>
              </a:spcBef>
              <a:buNone/>
              <a:defRPr sz="120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  <a:lvl2pPr marL="342900" indent="0" algn="l" rtl="0">
              <a:buNone/>
              <a:defRPr sz="900"/>
            </a:lvl2pPr>
            <a:lvl3pPr marL="685800" indent="0" algn="l" rtl="0">
              <a:buNone/>
              <a:defRPr sz="750"/>
            </a:lvl3pPr>
            <a:lvl4pPr marL="1028700" indent="0" algn="l" rtl="0">
              <a:buNone/>
              <a:defRPr sz="675"/>
            </a:lvl4pPr>
            <a:lvl5pPr marL="1371600" indent="0" algn="l" rtl="0">
              <a:buNone/>
              <a:defRPr sz="675"/>
            </a:lvl5pPr>
            <a:lvl6pPr marL="1714500" indent="0" algn="l" rtl="0">
              <a:buNone/>
              <a:defRPr sz="675"/>
            </a:lvl6pPr>
            <a:lvl7pPr marL="2057400" indent="0" algn="l" rtl="0">
              <a:buNone/>
              <a:defRPr sz="675"/>
            </a:lvl7pPr>
            <a:lvl8pPr marL="2400300" indent="0" algn="l" rtl="0">
              <a:buNone/>
              <a:defRPr sz="675"/>
            </a:lvl8pPr>
            <a:lvl9pPr marL="2743200" indent="0" algn="l" rtl="0">
              <a:buNone/>
              <a:defRPr sz="675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fld id="{3E4BD696-ADE0-4A0A-9338-27543A2A11E4}" type="datetime1">
              <a:rPr lang="zh-TW" altLang="en-US" smtClean="0"/>
              <a:pPr/>
              <a:t>2019/10/7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fld id="{CA8D9AD5-F248-4919-864A-CFD76CC027D6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371734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直排文字預留位置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/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0FA0D4AD-DA4E-45AF-B25C-3472B003126A}" type="datetime1">
              <a:rPr lang="zh-TW" altLang="en-US" smtClean="0"/>
              <a:pPr/>
              <a:t>2019/10/7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338572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543675" y="274638"/>
            <a:ext cx="1971675" cy="5897562"/>
          </a:xfrm>
        </p:spPr>
        <p:txBody>
          <a:bodyPr vert="eaVert"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直排文字預留位置 2"/>
          <p:cNvSpPr>
            <a:spLocks noGrp="1"/>
          </p:cNvSpPr>
          <p:nvPr>
            <p:ph type="body" orient="vert" idx="1"/>
          </p:nvPr>
        </p:nvSpPr>
        <p:spPr>
          <a:xfrm>
            <a:off x="628650" y="274638"/>
            <a:ext cx="5800725" cy="5897562"/>
          </a:xfrm>
        </p:spPr>
        <p:txBody>
          <a:bodyPr vert="eaVert" rtlCol="0"/>
          <a:lstStyle/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F6865BBB-2083-48BD-96E1-D1E4D57C851D}" type="datetime1">
              <a:rPr lang="zh-TW" altLang="en-US" smtClean="0"/>
              <a:pPr/>
              <a:t>2019/10/7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751558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預留位置 2"/>
          <p:cNvSpPr>
            <a:spLocks noGrp="1"/>
          </p:cNvSpPr>
          <p:nvPr>
            <p:ph idx="1"/>
          </p:nvPr>
        </p:nvSpPr>
        <p:spPr/>
        <p:txBody>
          <a:bodyPr rtlCol="0"/>
          <a:lstStyle>
            <a:lvl6pPr algn="l" rtl="0">
              <a:defRPr/>
            </a:lvl6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35C02A38-CBA1-4576-BC7D-6063FFE94E57}" type="datetime1">
              <a:rPr lang="zh-TW" altLang="en-US" smtClean="0"/>
              <a:pPr/>
              <a:t>2019/10/7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159342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 bwMode="ltGray">
          <a:xfrm>
            <a:off x="0" y="0"/>
            <a:ext cx="9141620" cy="457200"/>
          </a:xfrm>
          <a:prstGeom prst="rect">
            <a:avLst/>
          </a:prstGeom>
          <a:gradFill flip="none" rotWithShape="1">
            <a:gsLst>
              <a:gs pos="100000">
                <a:schemeClr val="tx2">
                  <a:lumMod val="75000"/>
                </a:schemeClr>
              </a:gs>
              <a:gs pos="0">
                <a:schemeClr val="tx2"/>
              </a:gs>
            </a:gsLst>
            <a:path path="circle">
              <a:fillToRect l="50000" t="50000" r="50000" b="50000"/>
            </a:path>
            <a:tileRect/>
          </a:gradFill>
          <a:ln w="952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R="0" lvl="0" indent="0" algn="ctr" rtl="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zh-TW" altLang="en-US" sz="1350" b="0" i="0" u="none" strike="noStrike" kern="0" cap="none" spc="0" normalizeH="0" baseline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8" name="矩形 7"/>
          <p:cNvSpPr/>
          <p:nvPr/>
        </p:nvSpPr>
        <p:spPr bwMode="white">
          <a:xfrm>
            <a:off x="-1" y="411480"/>
            <a:ext cx="9141620" cy="4572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zh-TW" altLang="en-US" sz="135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143000" y="1143000"/>
            <a:ext cx="6858000" cy="2667000"/>
          </a:xfrm>
        </p:spPr>
        <p:txBody>
          <a:bodyPr rtlCol="0" anchor="b">
            <a:normAutofit/>
          </a:bodyPr>
          <a:lstStyle>
            <a:lvl1pPr algn="ctr" rtl="0">
              <a:defRPr sz="3900" b="0"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143000" y="3810000"/>
            <a:ext cx="6858000" cy="1143000"/>
          </a:xfrm>
        </p:spPr>
        <p:txBody>
          <a:bodyPr rtlCol="0" anchor="t">
            <a:normAutofit/>
          </a:bodyPr>
          <a:lstStyle>
            <a:lvl1pPr marL="0" indent="0" algn="ctr" rtl="0">
              <a:spcBef>
                <a:spcPts val="0"/>
              </a:spcBef>
              <a:buNone/>
              <a:defRPr sz="1800" cap="none" baseline="0">
                <a:solidFill>
                  <a:schemeClr val="tx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  <a:lvl2pPr marL="342900" indent="0" algn="l" rtl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l" rtl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l" rtl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l" rtl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l" rtl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l" rtl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l" rtl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l" rtl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fld id="{40A37179-7754-4CB7-BA1A-FF48B92F1FA2}" type="datetime1">
              <a:rPr lang="zh-TW" altLang="en-US" smtClean="0"/>
              <a:pPr/>
              <a:t>2019/10/7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fld id="{CA8D9AD5-F248-4919-864A-CFD76CC027D6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71584378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替代章節標題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143000" y="1143000"/>
            <a:ext cx="6858000" cy="2667000"/>
          </a:xfrm>
        </p:spPr>
        <p:txBody>
          <a:bodyPr rtlCol="0" anchor="b">
            <a:normAutofit/>
          </a:bodyPr>
          <a:lstStyle>
            <a:lvl1pPr algn="ctr" rtl="0">
              <a:defRPr sz="3900" b="0">
                <a:solidFill>
                  <a:schemeClr val="tx1"/>
                </a:solidFill>
              </a:defRPr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141810" y="3810000"/>
            <a:ext cx="6858000" cy="1143000"/>
          </a:xfrm>
        </p:spPr>
        <p:txBody>
          <a:bodyPr rtlCol="0" anchor="t">
            <a:normAutofit/>
          </a:bodyPr>
          <a:lstStyle>
            <a:lvl1pPr marL="0" indent="0" algn="ctr" rtl="0">
              <a:spcBef>
                <a:spcPts val="0"/>
              </a:spcBef>
              <a:buNone/>
              <a:defRPr sz="1800" cap="none" baseline="0">
                <a:solidFill>
                  <a:schemeClr val="tx1"/>
                </a:solidFill>
              </a:defRPr>
            </a:lvl1pPr>
            <a:lvl2pPr marL="342900" indent="0" algn="l" rtl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l" rtl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l" rtl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l" rtl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l" rtl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l" rtl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l" rtl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l" rtl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 algn="l" rtl="0">
              <a:defRPr>
                <a:solidFill>
                  <a:schemeClr val="tx2"/>
                </a:solidFill>
              </a:defRPr>
            </a:lvl1pPr>
          </a:lstStyle>
          <a:p>
            <a:pPr rtl="0"/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 algn="r" rtl="0">
              <a:defRPr>
                <a:solidFill>
                  <a:schemeClr val="tx2"/>
                </a:solidFill>
              </a:defRPr>
            </a:lvl1pPr>
          </a:lstStyle>
          <a:p>
            <a:fld id="{09E55E05-D360-486B-A2EC-757045FEEC99}" type="datetime1">
              <a:rPr lang="zh-TW" altLang="en-US" smtClean="0"/>
              <a:pPr/>
              <a:t>2019/10/7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 algn="r" rtl="0">
              <a:defRPr>
                <a:solidFill>
                  <a:schemeClr val="tx2"/>
                </a:solidFill>
              </a:defRPr>
            </a:lvl1pPr>
          </a:lstStyle>
          <a:p>
            <a:fld id="{CA8D9AD5-F248-4919-864A-CFD76CC027D6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80432806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預留位置 2"/>
          <p:cNvSpPr>
            <a:spLocks noGrp="1"/>
          </p:cNvSpPr>
          <p:nvPr>
            <p:ph sz="half" idx="1"/>
          </p:nvPr>
        </p:nvSpPr>
        <p:spPr>
          <a:xfrm>
            <a:off x="1005840" y="1901952"/>
            <a:ext cx="3429000" cy="4123944"/>
          </a:xfrm>
        </p:spPr>
        <p:txBody>
          <a:bodyPr rtlCol="0">
            <a:normAutofit/>
          </a:bodyPr>
          <a:lstStyle>
            <a:lvl1pPr algn="l" rtl="0">
              <a:defRPr sz="1500"/>
            </a:lvl1pPr>
            <a:lvl2pPr algn="l" rtl="0">
              <a:defRPr sz="1350"/>
            </a:lvl2pPr>
            <a:lvl3pPr algn="l" rtl="0">
              <a:defRPr sz="1200"/>
            </a:lvl3pPr>
            <a:lvl4pPr algn="l" rtl="0">
              <a:defRPr sz="1050"/>
            </a:lvl4pPr>
            <a:lvl5pPr algn="l" rtl="0">
              <a:defRPr sz="1050"/>
            </a:lvl5pPr>
            <a:lvl6pPr algn="l" rtl="0">
              <a:defRPr sz="1050"/>
            </a:lvl6pPr>
            <a:lvl7pPr algn="l" rtl="0">
              <a:defRPr sz="1050"/>
            </a:lvl7pPr>
            <a:lvl8pPr algn="l" rtl="0">
              <a:defRPr sz="1050"/>
            </a:lvl8pPr>
            <a:lvl9pPr algn="l" rtl="0">
              <a:defRPr sz="105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4" name="內容預留位置 3"/>
          <p:cNvSpPr>
            <a:spLocks noGrp="1"/>
          </p:cNvSpPr>
          <p:nvPr>
            <p:ph sz="half" idx="2"/>
          </p:nvPr>
        </p:nvSpPr>
        <p:spPr>
          <a:xfrm>
            <a:off x="4709160" y="1901952"/>
            <a:ext cx="3429000" cy="4123944"/>
          </a:xfrm>
        </p:spPr>
        <p:txBody>
          <a:bodyPr rtlCol="0">
            <a:normAutofit/>
          </a:bodyPr>
          <a:lstStyle>
            <a:lvl1pPr algn="l" rtl="0">
              <a:defRPr sz="1500"/>
            </a:lvl1pPr>
            <a:lvl2pPr algn="l" rtl="0">
              <a:defRPr sz="1350"/>
            </a:lvl2pPr>
            <a:lvl3pPr algn="l" rtl="0">
              <a:defRPr sz="1200"/>
            </a:lvl3pPr>
            <a:lvl4pPr algn="l" rtl="0">
              <a:defRPr sz="1050"/>
            </a:lvl4pPr>
            <a:lvl5pPr algn="l" rtl="0">
              <a:defRPr sz="1050"/>
            </a:lvl5pPr>
            <a:lvl6pPr algn="l" rtl="0">
              <a:defRPr sz="1050"/>
            </a:lvl6pPr>
            <a:lvl7pPr algn="l" rtl="0">
              <a:defRPr sz="1050"/>
            </a:lvl7pPr>
            <a:lvl8pPr algn="l" rtl="0">
              <a:defRPr sz="1050"/>
            </a:lvl8pPr>
            <a:lvl9pPr algn="l" rtl="0">
              <a:defRPr sz="105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zh-TW" altLang="en-US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AB02EBEA-22B8-44BA-9345-922A3C51F541}" type="datetime1">
              <a:rPr lang="zh-TW" altLang="en-US" smtClean="0"/>
              <a:pPr/>
              <a:t>2019/10/7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A0ECE5F2-81AA-4605-B028-6FBA391056AF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1170784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05840" y="466344"/>
            <a:ext cx="7132320" cy="1234440"/>
          </a:xfrm>
        </p:spPr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005840" y="1837464"/>
            <a:ext cx="3429000" cy="766588"/>
          </a:xfrm>
        </p:spPr>
        <p:txBody>
          <a:bodyPr rtlCol="0" anchor="ctr">
            <a:normAutofit/>
          </a:bodyPr>
          <a:lstStyle>
            <a:lvl1pPr marL="0" indent="0" algn="l" rtl="0">
              <a:spcBef>
                <a:spcPts val="0"/>
              </a:spcBef>
              <a:buNone/>
              <a:defRPr sz="1650" b="0" cap="none" baseline="0"/>
            </a:lvl1pPr>
            <a:lvl2pPr marL="342900" indent="0" algn="l" rtl="0">
              <a:buNone/>
              <a:defRPr sz="1500" b="1"/>
            </a:lvl2pPr>
            <a:lvl3pPr marL="685800" indent="0" algn="l" rtl="0">
              <a:buNone/>
              <a:defRPr sz="1350" b="1"/>
            </a:lvl3pPr>
            <a:lvl4pPr marL="1028700" indent="0" algn="l" rtl="0">
              <a:buNone/>
              <a:defRPr sz="1200" b="1"/>
            </a:lvl4pPr>
            <a:lvl5pPr marL="1371600" indent="0" algn="l" rtl="0">
              <a:buNone/>
              <a:defRPr sz="1200" b="1"/>
            </a:lvl5pPr>
            <a:lvl6pPr marL="1714500" indent="0" algn="l" rtl="0">
              <a:buNone/>
              <a:defRPr sz="1200" b="1"/>
            </a:lvl6pPr>
            <a:lvl7pPr marL="2057400" indent="0" algn="l" rtl="0">
              <a:buNone/>
              <a:defRPr sz="1200" b="1"/>
            </a:lvl7pPr>
            <a:lvl8pPr marL="2400300" indent="0" algn="l" rtl="0">
              <a:buNone/>
              <a:defRPr sz="1200" b="1"/>
            </a:lvl8pPr>
            <a:lvl9pPr marL="2743200" indent="0" algn="l" rtl="0">
              <a:buNone/>
              <a:defRPr sz="1200" b="1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預留位置 3"/>
          <p:cNvSpPr>
            <a:spLocks noGrp="1"/>
          </p:cNvSpPr>
          <p:nvPr>
            <p:ph sz="half" idx="2"/>
          </p:nvPr>
        </p:nvSpPr>
        <p:spPr>
          <a:xfrm>
            <a:off x="1005840" y="2740733"/>
            <a:ext cx="3429000" cy="3288847"/>
          </a:xfrm>
        </p:spPr>
        <p:txBody>
          <a:bodyPr rtlCol="0">
            <a:normAutofit/>
          </a:bodyPr>
          <a:lstStyle>
            <a:lvl1pPr algn="l" rtl="0">
              <a:defRPr sz="1350"/>
            </a:lvl1pPr>
            <a:lvl2pPr algn="l" rtl="0">
              <a:defRPr sz="1200"/>
            </a:lvl2pPr>
            <a:lvl3pPr algn="l" rtl="0">
              <a:defRPr sz="1050"/>
            </a:lvl3pPr>
            <a:lvl4pPr algn="l" rtl="0">
              <a:defRPr sz="900"/>
            </a:lvl4pPr>
            <a:lvl5pPr algn="l" rtl="0">
              <a:defRPr sz="900"/>
            </a:lvl5pPr>
            <a:lvl6pPr algn="l" rtl="0">
              <a:defRPr sz="900"/>
            </a:lvl6pPr>
            <a:lvl7pPr algn="l" rtl="0">
              <a:defRPr sz="900"/>
            </a:lvl7pPr>
            <a:lvl8pPr algn="l" rtl="0">
              <a:defRPr sz="900"/>
            </a:lvl8pPr>
            <a:lvl9pPr algn="l" rtl="0">
              <a:defRPr sz="9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文字預留位置 4"/>
          <p:cNvSpPr>
            <a:spLocks noGrp="1"/>
          </p:cNvSpPr>
          <p:nvPr>
            <p:ph type="body" sz="quarter" idx="3"/>
          </p:nvPr>
        </p:nvSpPr>
        <p:spPr>
          <a:xfrm>
            <a:off x="4709160" y="1837464"/>
            <a:ext cx="3429000" cy="766588"/>
          </a:xfrm>
        </p:spPr>
        <p:txBody>
          <a:bodyPr rtlCol="0" anchor="ctr">
            <a:normAutofit/>
          </a:bodyPr>
          <a:lstStyle>
            <a:lvl1pPr marL="0" indent="0" algn="l" rtl="0">
              <a:spcBef>
                <a:spcPts val="0"/>
              </a:spcBef>
              <a:buNone/>
              <a:defRPr sz="1650" b="0" cap="none" baseline="0"/>
            </a:lvl1pPr>
            <a:lvl2pPr marL="342900" indent="0" algn="l" rtl="0">
              <a:buNone/>
              <a:defRPr sz="1500" b="1"/>
            </a:lvl2pPr>
            <a:lvl3pPr marL="685800" indent="0" algn="l" rtl="0">
              <a:buNone/>
              <a:defRPr sz="1350" b="1"/>
            </a:lvl3pPr>
            <a:lvl4pPr marL="1028700" indent="0" algn="l" rtl="0">
              <a:buNone/>
              <a:defRPr sz="1200" b="1"/>
            </a:lvl4pPr>
            <a:lvl5pPr marL="1371600" indent="0" algn="l" rtl="0">
              <a:buNone/>
              <a:defRPr sz="1200" b="1"/>
            </a:lvl5pPr>
            <a:lvl6pPr marL="1714500" indent="0" algn="l" rtl="0">
              <a:buNone/>
              <a:defRPr sz="1200" b="1"/>
            </a:lvl6pPr>
            <a:lvl7pPr marL="2057400" indent="0" algn="l" rtl="0">
              <a:buNone/>
              <a:defRPr sz="1200" b="1"/>
            </a:lvl7pPr>
            <a:lvl8pPr marL="2400300" indent="0" algn="l" rtl="0">
              <a:buNone/>
              <a:defRPr sz="1200" b="1"/>
            </a:lvl8pPr>
            <a:lvl9pPr marL="2743200" indent="0" algn="l" rtl="0">
              <a:buNone/>
              <a:defRPr sz="1200" b="1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預留位置 5"/>
          <p:cNvSpPr>
            <a:spLocks noGrp="1"/>
          </p:cNvSpPr>
          <p:nvPr>
            <p:ph sz="quarter" idx="4"/>
          </p:nvPr>
        </p:nvSpPr>
        <p:spPr>
          <a:xfrm>
            <a:off x="4709160" y="2740733"/>
            <a:ext cx="3429000" cy="3288847"/>
          </a:xfrm>
        </p:spPr>
        <p:txBody>
          <a:bodyPr rtlCol="0">
            <a:normAutofit/>
          </a:bodyPr>
          <a:lstStyle>
            <a:lvl1pPr algn="l" rtl="0">
              <a:defRPr sz="1350"/>
            </a:lvl1pPr>
            <a:lvl2pPr algn="l" rtl="0">
              <a:defRPr sz="1200"/>
            </a:lvl2pPr>
            <a:lvl3pPr algn="l" rtl="0">
              <a:defRPr sz="1050"/>
            </a:lvl3pPr>
            <a:lvl4pPr algn="l" rtl="0">
              <a:defRPr sz="900"/>
            </a:lvl4pPr>
            <a:lvl5pPr algn="l" rtl="0">
              <a:defRPr sz="900"/>
            </a:lvl5pPr>
            <a:lvl6pPr algn="l" rtl="0">
              <a:defRPr sz="900"/>
            </a:lvl6pPr>
            <a:lvl7pPr algn="l" rtl="0">
              <a:defRPr sz="900"/>
            </a:lvl7pPr>
            <a:lvl8pPr algn="l" rtl="0">
              <a:defRPr sz="900"/>
            </a:lvl8pPr>
            <a:lvl9pPr algn="l" rtl="0">
              <a:defRPr sz="9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8" name="頁尾預留位置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zh-TW" altLang="en-US" dirty="0"/>
          </a:p>
        </p:txBody>
      </p:sp>
      <p:sp>
        <p:nvSpPr>
          <p:cNvPr id="7" name="日期預留位置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A8BF99B0-FFEA-4618-A3AC-798CAAA53374}" type="datetime1">
              <a:rPr lang="zh-TW" altLang="en-US" smtClean="0"/>
              <a:pPr/>
              <a:t>2019/10/7</a:t>
            </a:fld>
            <a:endParaRPr lang="zh-TW" altLang="en-US" dirty="0"/>
          </a:p>
        </p:txBody>
      </p:sp>
      <p:sp>
        <p:nvSpPr>
          <p:cNvPr id="9" name="投影片編號預留位置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0570808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4" name="頁尾預留位置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zh-TW" altLang="en-US" dirty="0"/>
          </a:p>
        </p:txBody>
      </p:sp>
      <p:sp>
        <p:nvSpPr>
          <p:cNvPr id="3" name="日期預留位置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9AA70281-544B-4862-B796-9B69B5BA6D4A}" type="datetime1">
              <a:rPr lang="zh-TW" altLang="en-US" smtClean="0"/>
              <a:pPr/>
              <a:t>2019/10/7</a:t>
            </a:fld>
            <a:endParaRPr lang="zh-TW" altLang="en-US" dirty="0"/>
          </a:p>
        </p:txBody>
      </p:sp>
      <p:sp>
        <p:nvSpPr>
          <p:cNvPr id="5" name="投影片編號預留位置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842011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頁尾預留位置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 algn="l" rtl="0">
              <a:defRPr>
                <a:solidFill>
                  <a:schemeClr val="tx2"/>
                </a:solidFill>
              </a:defRPr>
            </a:lvl1pPr>
          </a:lstStyle>
          <a:p>
            <a:pPr rtl="0"/>
            <a:endParaRPr lang="zh-TW" altLang="en-US" dirty="0"/>
          </a:p>
        </p:txBody>
      </p:sp>
      <p:sp>
        <p:nvSpPr>
          <p:cNvPr id="2" name="日期預留位置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 algn="l" rtl="0">
              <a:defRPr>
                <a:solidFill>
                  <a:schemeClr val="tx2"/>
                </a:solidFill>
              </a:defRPr>
            </a:lvl1pPr>
          </a:lstStyle>
          <a:p>
            <a:fld id="{DE2837B3-A248-40A3-9B3C-986F66ACBD33}" type="datetime1">
              <a:rPr lang="zh-TW" altLang="en-US" smtClean="0"/>
              <a:pPr/>
              <a:t>2019/10/7</a:t>
            </a:fld>
            <a:endParaRPr lang="zh-TW" altLang="en-US" dirty="0"/>
          </a:p>
        </p:txBody>
      </p:sp>
      <p:sp>
        <p:nvSpPr>
          <p:cNvPr id="4" name="投影片編號預留位置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 algn="r" rtl="0">
              <a:defRPr>
                <a:solidFill>
                  <a:schemeClr val="tx2"/>
                </a:solidFill>
              </a:defRPr>
            </a:lvl1pPr>
          </a:lstStyle>
          <a:p>
            <a:fld id="{CA8D9AD5-F248-4919-864A-CFD76CC027D6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559003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70309" y="2362201"/>
            <a:ext cx="2400300" cy="1990725"/>
          </a:xfrm>
        </p:spPr>
        <p:txBody>
          <a:bodyPr rtlCol="0" anchor="b">
            <a:normAutofit/>
          </a:bodyPr>
          <a:lstStyle>
            <a:lvl1pPr algn="l" rtl="0">
              <a:defRPr sz="2550" b="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4" name="文字預留位置 3"/>
          <p:cNvSpPr>
            <a:spLocks noGrp="1"/>
          </p:cNvSpPr>
          <p:nvPr>
            <p:ph type="body" sz="half" idx="2"/>
          </p:nvPr>
        </p:nvSpPr>
        <p:spPr>
          <a:xfrm>
            <a:off x="570309" y="4367308"/>
            <a:ext cx="2400300" cy="1622012"/>
          </a:xfrm>
        </p:spPr>
        <p:txBody>
          <a:bodyPr rtlCol="0">
            <a:normAutofit/>
          </a:bodyPr>
          <a:lstStyle>
            <a:lvl1pPr marL="0" indent="0" algn="l" rtl="0">
              <a:spcBef>
                <a:spcPts val="900"/>
              </a:spcBef>
              <a:buNone/>
              <a:defRPr sz="1200"/>
            </a:lvl1pPr>
            <a:lvl2pPr marL="342900" indent="0" algn="l" rtl="0">
              <a:buNone/>
              <a:defRPr sz="900"/>
            </a:lvl2pPr>
            <a:lvl3pPr marL="685800" indent="0" algn="l" rtl="0">
              <a:buNone/>
              <a:defRPr sz="750"/>
            </a:lvl3pPr>
            <a:lvl4pPr marL="1028700" indent="0" algn="l" rtl="0">
              <a:buNone/>
              <a:defRPr sz="675"/>
            </a:lvl4pPr>
            <a:lvl5pPr marL="1371600" indent="0" algn="l" rtl="0">
              <a:buNone/>
              <a:defRPr sz="675"/>
            </a:lvl5pPr>
            <a:lvl6pPr marL="1714500" indent="0" algn="l" rtl="0">
              <a:buNone/>
              <a:defRPr sz="675"/>
            </a:lvl6pPr>
            <a:lvl7pPr marL="2057400" indent="0" algn="l" rtl="0">
              <a:buNone/>
              <a:defRPr sz="675"/>
            </a:lvl7pPr>
            <a:lvl8pPr marL="2400300" indent="0" algn="l" rtl="0">
              <a:buNone/>
              <a:defRPr sz="675"/>
            </a:lvl8pPr>
            <a:lvl9pPr marL="2743200" indent="0" algn="l" rtl="0">
              <a:buNone/>
              <a:defRPr sz="675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3" name="內容預留位置 2"/>
          <p:cNvSpPr>
            <a:spLocks noGrp="1"/>
          </p:cNvSpPr>
          <p:nvPr>
            <p:ph idx="1"/>
          </p:nvPr>
        </p:nvSpPr>
        <p:spPr>
          <a:xfrm>
            <a:off x="3370659" y="685800"/>
            <a:ext cx="5429251" cy="5486400"/>
          </a:xfrm>
        </p:spPr>
        <p:txBody>
          <a:bodyPr rtlCol="0">
            <a:normAutofit/>
          </a:bodyPr>
          <a:lstStyle>
            <a:lvl1pPr algn="l" rtl="0">
              <a:defRPr sz="1500"/>
            </a:lvl1pPr>
            <a:lvl2pPr algn="l" rtl="0">
              <a:defRPr sz="1350"/>
            </a:lvl2pPr>
            <a:lvl3pPr algn="l" rtl="0">
              <a:defRPr sz="1200"/>
            </a:lvl3pPr>
            <a:lvl4pPr algn="l" rtl="0">
              <a:defRPr sz="1050"/>
            </a:lvl4pPr>
            <a:lvl5pPr algn="l" rtl="0">
              <a:defRPr sz="1050"/>
            </a:lvl5pPr>
            <a:lvl6pPr algn="l" rtl="0">
              <a:defRPr sz="1050"/>
            </a:lvl6pPr>
            <a:lvl7pPr algn="l" rtl="0">
              <a:defRPr sz="1050"/>
            </a:lvl7pPr>
            <a:lvl8pPr algn="l" rtl="0">
              <a:defRPr sz="1050"/>
            </a:lvl8pPr>
            <a:lvl9pPr algn="l" rtl="0">
              <a:defRPr sz="105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zh-TW" altLang="en-US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8BEC97F5-0863-4FE0-9858-1D71398C31A7}" type="datetime1">
              <a:rPr lang="zh-TW" altLang="en-US" smtClean="0"/>
              <a:pPr/>
              <a:t>2019/10/7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435946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 bwMode="ltGray">
          <a:xfrm>
            <a:off x="1190" y="6583680"/>
            <a:ext cx="9141620" cy="274320"/>
          </a:xfrm>
          <a:prstGeom prst="rect">
            <a:avLst/>
          </a:prstGeom>
          <a:gradFill flip="none" rotWithShape="1">
            <a:gsLst>
              <a:gs pos="100000">
                <a:schemeClr val="tx2">
                  <a:lumMod val="75000"/>
                </a:schemeClr>
              </a:gs>
              <a:gs pos="0">
                <a:schemeClr val="tx2"/>
              </a:gs>
            </a:gsLst>
            <a:path path="circle">
              <a:fillToRect l="50000" t="50000" r="50000" b="50000"/>
            </a:path>
            <a:tileRect/>
          </a:gradFill>
          <a:ln w="952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R="0" lvl="0" indent="0" algn="ctr" rtl="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zh-TW" altLang="en-US" sz="1350" b="0" i="0" u="none" strike="noStrike" kern="0" cap="none" spc="0" normalizeH="0" baseline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8" name="矩形 7"/>
          <p:cNvSpPr/>
          <p:nvPr/>
        </p:nvSpPr>
        <p:spPr bwMode="white">
          <a:xfrm>
            <a:off x="1190" y="6583680"/>
            <a:ext cx="9141620" cy="4572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zh-TW" altLang="en-US" sz="135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" name="標題預留位置 1"/>
          <p:cNvSpPr>
            <a:spLocks noGrp="1"/>
          </p:cNvSpPr>
          <p:nvPr>
            <p:ph type="title"/>
          </p:nvPr>
        </p:nvSpPr>
        <p:spPr>
          <a:xfrm>
            <a:off x="1005840" y="467360"/>
            <a:ext cx="7132320" cy="123342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rtl="0"/>
            <a:r>
              <a:rPr lang="zh-TW" altLang="en-US" dirty="0"/>
              <a:t>按一下以編輯母片標題樣式</a:t>
            </a:r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005840" y="1901953"/>
            <a:ext cx="7132320" cy="412762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zh-TW" altLang="en-US" dirty="0"/>
              <a:t>按一下以編輯母片文字樣式</a:t>
            </a:r>
          </a:p>
          <a:p>
            <a:pPr lvl="1" rtl="0"/>
            <a:r>
              <a:rPr lang="zh-TW" altLang="en-US" dirty="0"/>
              <a:t>第二層</a:t>
            </a:r>
          </a:p>
          <a:p>
            <a:pPr lvl="2" rtl="0"/>
            <a:r>
              <a:rPr lang="zh-TW" altLang="en-US" dirty="0"/>
              <a:t>第三層</a:t>
            </a:r>
          </a:p>
          <a:p>
            <a:pPr lvl="3" rtl="0"/>
            <a:r>
              <a:rPr lang="zh-TW" altLang="en-US" dirty="0"/>
              <a:t>第四層</a:t>
            </a:r>
          </a:p>
          <a:p>
            <a:pPr lvl="4" rtl="0"/>
            <a:r>
              <a:rPr lang="zh-TW" altLang="en-US" dirty="0"/>
              <a:t>第五層</a:t>
            </a:r>
          </a:p>
          <a:p>
            <a:pPr lvl="5" rtl="0"/>
            <a:r>
              <a:rPr lang="zh-TW" altLang="en-US" dirty="0"/>
              <a:t>第六</a:t>
            </a:r>
          </a:p>
          <a:p>
            <a:pPr lvl="6" rtl="0"/>
            <a:r>
              <a:rPr lang="zh-TW" altLang="en-US" dirty="0"/>
              <a:t>第七</a:t>
            </a:r>
          </a:p>
          <a:p>
            <a:pPr lvl="7" rtl="0"/>
            <a:r>
              <a:rPr lang="zh-TW" altLang="en-US" dirty="0"/>
              <a:t>第八</a:t>
            </a:r>
          </a:p>
          <a:p>
            <a:pPr lvl="8" rtl="0"/>
            <a:r>
              <a:rPr lang="zh-TW" altLang="en-US" dirty="0"/>
              <a:t>第九</a:t>
            </a:r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3"/>
          </p:nvPr>
        </p:nvSpPr>
        <p:spPr>
          <a:xfrm>
            <a:off x="1005840" y="6601968"/>
            <a:ext cx="5369814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rtl="0">
              <a:defRPr sz="825" cap="all" baseline="0">
                <a:solidFill>
                  <a:schemeClr val="bg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2"/>
          </p:nvPr>
        </p:nvSpPr>
        <p:spPr>
          <a:xfrm>
            <a:off x="6656832" y="6601968"/>
            <a:ext cx="72009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rtl="0">
              <a:defRPr sz="825">
                <a:solidFill>
                  <a:schemeClr val="bg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fld id="{16845ADA-87B4-4F52-B3F6-822C280E185D}" type="datetime1">
              <a:rPr lang="zh-TW" altLang="en-US" smtClean="0"/>
              <a:pPr/>
              <a:t>2019/10/7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4"/>
          </p:nvPr>
        </p:nvSpPr>
        <p:spPr>
          <a:xfrm>
            <a:off x="7658100" y="6601968"/>
            <a:ext cx="48006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rtl="0">
              <a:defRPr sz="825">
                <a:solidFill>
                  <a:schemeClr val="bg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fld id="{CA8D9AD5-F248-4919-864A-CFD76CC027D6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563760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2" r:id="rId4"/>
    <p:sldLayoutId id="2147483661" r:id="rId5"/>
    <p:sldLayoutId id="2147483653" r:id="rId6"/>
    <p:sldLayoutId id="2147483654" r:id="rId7"/>
    <p:sldLayoutId id="2147483655" r:id="rId8"/>
    <p:sldLayoutId id="2147483656" r:id="rId9"/>
    <p:sldLayoutId id="2147483663" r:id="rId10"/>
    <p:sldLayoutId id="2147483657" r:id="rId11"/>
    <p:sldLayoutId id="2147483658" r:id="rId12"/>
    <p:sldLayoutId id="2147483659" r:id="rId13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marL="0" indent="0" algn="l" defTabSz="685800" rtl="0" eaLnBrk="1" latinLnBrk="0" hangingPunct="1">
        <a:lnSpc>
          <a:spcPct val="90000"/>
        </a:lnSpc>
        <a:spcBef>
          <a:spcPct val="0"/>
        </a:spcBef>
        <a:buFont typeface="Arial" pitchFamily="34" charset="0"/>
        <a:buNone/>
        <a:defRPr sz="2550" kern="1200">
          <a:solidFill>
            <a:schemeClr val="tx2">
              <a:lumMod val="75000"/>
            </a:schemeClr>
          </a:solidFill>
          <a:latin typeface="微軟正黑體" panose="020B0604030504040204" pitchFamily="34" charset="-120"/>
          <a:ea typeface="微軟正黑體" panose="020B0604030504040204" pitchFamily="34" charset="-120"/>
          <a:cs typeface="+mj-cs"/>
        </a:defRPr>
      </a:lvl1pPr>
    </p:titleStyle>
    <p:bodyStyle>
      <a:lvl1pPr marL="205740" indent="-171450" algn="l" defTabSz="685800" rtl="0" eaLnBrk="1" latinLnBrk="0" hangingPunct="1">
        <a:lnSpc>
          <a:spcPct val="90000"/>
        </a:lnSpc>
        <a:spcBef>
          <a:spcPts val="1350"/>
        </a:spcBef>
        <a:buClr>
          <a:schemeClr val="tx2"/>
        </a:buClr>
        <a:buSzPct val="80000"/>
        <a:buFont typeface="Wingdings" pitchFamily="2" charset="2"/>
        <a:buChar char="§"/>
        <a:defRPr sz="1500" kern="1200">
          <a:solidFill>
            <a:schemeClr val="tx2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1pPr>
      <a:lvl2pPr marL="445770" indent="-171450" algn="l" defTabSz="685800" rtl="0" eaLnBrk="1" latinLnBrk="0" hangingPunct="1">
        <a:lnSpc>
          <a:spcPct val="90000"/>
        </a:lnSpc>
        <a:spcBef>
          <a:spcPts val="750"/>
        </a:spcBef>
        <a:buClr>
          <a:schemeClr val="tx2"/>
        </a:buClr>
        <a:buSzPct val="80000"/>
        <a:buFont typeface="Wingdings" pitchFamily="2" charset="2"/>
        <a:buChar char="§"/>
        <a:defRPr sz="1350" kern="1200">
          <a:solidFill>
            <a:schemeClr val="tx2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2pPr>
      <a:lvl3pPr marL="685800" indent="-171450" algn="l" defTabSz="685800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SzPct val="80000"/>
        <a:buFont typeface="Wingdings" pitchFamily="2" charset="2"/>
        <a:buChar char="§"/>
        <a:defRPr sz="1200" kern="1200">
          <a:solidFill>
            <a:schemeClr val="tx2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3pPr>
      <a:lvl4pPr marL="925830" indent="-171450" algn="l" defTabSz="685800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SzPct val="80000"/>
        <a:buFont typeface="Wingdings" pitchFamily="2" charset="2"/>
        <a:buChar char="§"/>
        <a:defRPr sz="1050" kern="1200">
          <a:solidFill>
            <a:schemeClr val="tx2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4pPr>
      <a:lvl5pPr marL="1165860" indent="-171450" algn="l" defTabSz="685800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SzPct val="80000"/>
        <a:buFont typeface="Wingdings" pitchFamily="2" charset="2"/>
        <a:buChar char="§"/>
        <a:defRPr sz="1050" kern="1200">
          <a:solidFill>
            <a:schemeClr val="tx2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5pPr>
      <a:lvl6pPr marL="1405890" indent="-171450" algn="l" defTabSz="685800" rtl="0" eaLnBrk="1" latinLnBrk="0" hangingPunct="1">
        <a:lnSpc>
          <a:spcPct val="90000"/>
        </a:lnSpc>
        <a:spcBef>
          <a:spcPts val="600"/>
        </a:spcBef>
        <a:buSzPct val="80000"/>
        <a:buFont typeface="Wingdings" pitchFamily="2" charset="2"/>
        <a:buChar char="§"/>
        <a:defRPr sz="1050" kern="1200">
          <a:solidFill>
            <a:schemeClr val="tx2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6pPr>
      <a:lvl7pPr marL="1645920" indent="-171450" algn="l" defTabSz="685800" rtl="0" eaLnBrk="1" latinLnBrk="0" hangingPunct="1">
        <a:lnSpc>
          <a:spcPct val="90000"/>
        </a:lnSpc>
        <a:spcBef>
          <a:spcPts val="600"/>
        </a:spcBef>
        <a:buSzPct val="80000"/>
        <a:buFont typeface="Wingdings" pitchFamily="2" charset="2"/>
        <a:buChar char="§"/>
        <a:defRPr sz="1050" kern="1200" baseline="0">
          <a:solidFill>
            <a:schemeClr val="tx2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7pPr>
      <a:lvl8pPr marL="1885950" indent="-171450" algn="l" defTabSz="685800" rtl="0" eaLnBrk="1" latinLnBrk="0" hangingPunct="1">
        <a:lnSpc>
          <a:spcPct val="90000"/>
        </a:lnSpc>
        <a:spcBef>
          <a:spcPts val="600"/>
        </a:spcBef>
        <a:buSzPct val="80000"/>
        <a:buFont typeface="Wingdings" pitchFamily="2" charset="2"/>
        <a:buChar char="§"/>
        <a:defRPr sz="1050" kern="1200" baseline="0">
          <a:solidFill>
            <a:schemeClr val="tx2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8pPr>
      <a:lvl9pPr marL="2125980" indent="-171450" algn="l" defTabSz="685800" rtl="0" eaLnBrk="1" latinLnBrk="0" hangingPunct="1">
        <a:lnSpc>
          <a:spcPct val="90000"/>
        </a:lnSpc>
        <a:spcBef>
          <a:spcPts val="600"/>
        </a:spcBef>
        <a:buSzPct val="80000"/>
        <a:buFont typeface="Wingdings" pitchFamily="2" charset="2"/>
        <a:buChar char="§"/>
        <a:defRPr sz="1050" kern="1200" baseline="0">
          <a:solidFill>
            <a:schemeClr val="tx2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9pPr>
    </p:bodyStyle>
    <p:otherStyle>
      <a:defPPr>
        <a:defRPr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2360" userDrawn="1">
          <p15:clr>
            <a:srgbClr val="F26B43"/>
          </p15:clr>
        </p15:guide>
        <p15:guide id="2" pos="303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zZ376Z4BEGw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142998" y="4800600"/>
            <a:ext cx="7101409" cy="1143000"/>
          </a:xfrm>
        </p:spPr>
        <p:txBody>
          <a:bodyPr rtlCol="0">
            <a:normAutofit fontScale="90000"/>
          </a:bodyPr>
          <a:lstStyle/>
          <a:p>
            <a:r>
              <a:rPr lang="zh-TW" altLang="en-US" dirty="0">
                <a:sym typeface="Salesforce Sans"/>
              </a:rPr>
              <a:t/>
            </a:r>
            <a:br>
              <a:rPr lang="zh-TW" altLang="en-US" dirty="0">
                <a:sym typeface="Salesforce Sans"/>
              </a:rPr>
            </a:br>
            <a:r>
              <a:rPr lang="zh-TW" altLang="en-US" sz="66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sym typeface="Salesforce Sans"/>
              </a:rPr>
              <a:t>資訊安全防身術</a:t>
            </a:r>
          </a:p>
        </p:txBody>
      </p:sp>
      <p:sp>
        <p:nvSpPr>
          <p:cNvPr id="4" name="副標題 3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r>
              <a:rPr lang="zh-TW" altLang="en-US" sz="32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DAFC10"/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sym typeface="Salesforce Sans"/>
              </a:rPr>
              <a:t>保護自己 尊重別人</a:t>
            </a: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37418" y="903272"/>
            <a:ext cx="5112568" cy="36215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88093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535228" y="609288"/>
            <a:ext cx="3888432" cy="1080120"/>
          </a:xfrm>
        </p:spPr>
        <p:txBody>
          <a:bodyPr>
            <a:normAutofit/>
          </a:bodyPr>
          <a:lstStyle/>
          <a:p>
            <a:r>
              <a:rPr lang="zh-TW" altLang="en-US" sz="4000" dirty="0">
                <a:solidFill>
                  <a:schemeClr val="accent3">
                    <a:lumMod val="75000"/>
                  </a:schemeClr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資訊安全防身術</a:t>
            </a:r>
          </a:p>
        </p:txBody>
      </p:sp>
      <p:pic>
        <p:nvPicPr>
          <p:cNvPr id="5" name="內容版面配置區 4" descr="File:Online Survey Icon or logo.svg - Wikimedia Commons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7888" y="1700808"/>
            <a:ext cx="3429000" cy="3429000"/>
          </a:xfrm>
        </p:spPr>
      </p:pic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zh-TW" altLang="en-US" sz="2800" smtClean="0"/>
              <a:t>個人</a:t>
            </a:r>
            <a:r>
              <a:rPr lang="zh-TW" altLang="en-US" sz="2800" dirty="0"/>
              <a:t>資料要保密</a:t>
            </a:r>
          </a:p>
          <a:p>
            <a:r>
              <a:rPr lang="zh-TW" altLang="en-US" sz="2800" dirty="0"/>
              <a:t>電腦不用要登出</a:t>
            </a:r>
          </a:p>
          <a:p>
            <a:r>
              <a:rPr lang="zh-TW" altLang="en-US" sz="2800" dirty="0"/>
              <a:t>防毒軟體要更新</a:t>
            </a:r>
          </a:p>
          <a:p>
            <a:r>
              <a:rPr lang="zh-TW" altLang="en-US" sz="2800" dirty="0"/>
              <a:t>智慧財產要尊重</a:t>
            </a:r>
          </a:p>
        </p:txBody>
      </p:sp>
    </p:spTree>
    <p:extLst>
      <p:ext uri="{BB962C8B-B14F-4D97-AF65-F5344CB8AC3E}">
        <p14:creationId xmlns:p14="http://schemas.microsoft.com/office/powerpoint/2010/main" val="37839165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723808" y="620688"/>
            <a:ext cx="3888432" cy="1080120"/>
          </a:xfrm>
        </p:spPr>
        <p:txBody>
          <a:bodyPr>
            <a:normAutofit/>
          </a:bodyPr>
          <a:lstStyle/>
          <a:p>
            <a:r>
              <a:rPr lang="zh-TW" altLang="en-US" sz="4000" dirty="0">
                <a:solidFill>
                  <a:schemeClr val="accent3">
                    <a:lumMod val="75000"/>
                  </a:schemeClr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資訊安全</a:t>
            </a:r>
            <a:r>
              <a:rPr lang="zh-TW" altLang="en-US" sz="4000" dirty="0">
                <a:solidFill>
                  <a:schemeClr val="accent3">
                    <a:lumMod val="75000"/>
                  </a:schemeClr>
                </a:solidFill>
              </a:rPr>
              <a:t>防身術</a:t>
            </a:r>
          </a:p>
        </p:txBody>
      </p:sp>
      <p:pic>
        <p:nvPicPr>
          <p:cNvPr id="5" name="內容版面配置區 4" descr="File:Online Survey Icon or logo.svg - Wikimedia Commons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7888" y="1700808"/>
            <a:ext cx="3429000" cy="3429000"/>
          </a:xfrm>
        </p:spPr>
      </p:pic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zh-TW" altLang="en-US" sz="2800" dirty="0"/>
              <a:t>不當網站不瀏覽</a:t>
            </a:r>
          </a:p>
          <a:p>
            <a:r>
              <a:rPr lang="zh-TW" altLang="en-US" sz="2800" dirty="0"/>
              <a:t>電子郵件要過濾</a:t>
            </a:r>
          </a:p>
          <a:p>
            <a:r>
              <a:rPr lang="zh-TW" altLang="en-US" sz="2800" dirty="0"/>
              <a:t>可疑訊息需求證</a:t>
            </a:r>
          </a:p>
          <a:p>
            <a:r>
              <a:rPr lang="zh-TW" altLang="en-US" sz="2800" dirty="0"/>
              <a:t>網路沉迷傷身心</a:t>
            </a:r>
          </a:p>
        </p:txBody>
      </p:sp>
    </p:spTree>
    <p:extLst>
      <p:ext uri="{BB962C8B-B14F-4D97-AF65-F5344CB8AC3E}">
        <p14:creationId xmlns:p14="http://schemas.microsoft.com/office/powerpoint/2010/main" val="19647222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411760" y="260648"/>
            <a:ext cx="7132320" cy="1233424"/>
          </a:xfrm>
        </p:spPr>
        <p:txBody>
          <a:bodyPr>
            <a:normAutofit/>
          </a:bodyPr>
          <a:lstStyle/>
          <a:p>
            <a:r>
              <a:rPr lang="zh-TW" altLang="en-US" sz="4400" dirty="0">
                <a:solidFill>
                  <a:schemeClr val="accent6">
                    <a:lumMod val="75000"/>
                  </a:schemeClr>
                </a:solidFill>
                <a:latin typeface="書法家中楷體" panose="02010609010101010101" pitchFamily="49" charset="-120"/>
                <a:ea typeface="書法家中楷體" panose="02010609010101010101" pitchFamily="49" charset="-120"/>
              </a:rPr>
              <a:t>網路資料保護</a:t>
            </a:r>
          </a:p>
        </p:txBody>
      </p:sp>
      <p:pic>
        <p:nvPicPr>
          <p:cNvPr id="4" name="zZ376Z4BEGw"/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395536" y="1772816"/>
            <a:ext cx="8215954" cy="46214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142257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藍色條狀設計 16X9">
  <a:themeElements>
    <a:clrScheme name="Banded_Design_Blue">
      <a:dk1>
        <a:srgbClr val="404040"/>
      </a:dk1>
      <a:lt1>
        <a:sysClr val="window" lastClr="FFFFFF"/>
      </a:lt1>
      <a:dk2>
        <a:srgbClr val="263050"/>
      </a:dk2>
      <a:lt2>
        <a:srgbClr val="E5E8E8"/>
      </a:lt2>
      <a:accent1>
        <a:srgbClr val="77B142"/>
      </a:accent1>
      <a:accent2>
        <a:srgbClr val="E3C01E"/>
      </a:accent2>
      <a:accent3>
        <a:srgbClr val="0070C0"/>
      </a:accent3>
      <a:accent4>
        <a:srgbClr val="7556A4"/>
      </a:accent4>
      <a:accent5>
        <a:srgbClr val="F08F1E"/>
      </a:accent5>
      <a:accent6>
        <a:srgbClr val="CB3E3A"/>
      </a:accent6>
      <a:hlink>
        <a:srgbClr val="0070C0"/>
      </a:hlink>
      <a:folHlink>
        <a:srgbClr val="7556A4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lumMod val="0"/>
                <a:lumOff val="100000"/>
              </a:schemeClr>
            </a:gs>
            <a:gs pos="72000">
              <a:schemeClr val="phClr"/>
            </a:gs>
            <a:gs pos="100000">
              <a:schemeClr val="phClr">
                <a:lumMod val="90000"/>
              </a:schemeClr>
            </a:gs>
          </a:gsLst>
          <a:lin ang="5400000" scaled="1"/>
        </a:gradFill>
        <a:gradFill flip="none" rotWithShape="1">
          <a:gsLst>
            <a:gs pos="32000">
              <a:schemeClr val="phClr"/>
            </a:gs>
            <a:gs pos="100000">
              <a:schemeClr val="phClr">
                <a:lumMod val="75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9533070_TF03417271.potx" id="{EA9DE1CF-645A-4F92-937D-529D4C9364CC}" vid="{A57C88CE-4C7E-4993-AA8F-179E82EA2B95}"/>
    </a:ext>
  </a:extLst>
</a:theme>
</file>

<file path=ppt/theme/theme2.xml><?xml version="1.0" encoding="utf-8"?>
<a:theme xmlns:a="http://schemas.openxmlformats.org/drawingml/2006/main" name="Office 佈景主題">
  <a:themeElements>
    <a:clrScheme name="Banded_Design_Teal">
      <a:dk1>
        <a:srgbClr val="363D3D"/>
      </a:dk1>
      <a:lt1>
        <a:sysClr val="window" lastClr="FFFFFF"/>
      </a:lt1>
      <a:dk2>
        <a:srgbClr val="000000"/>
      </a:dk2>
      <a:lt2>
        <a:srgbClr val="E5E8E8"/>
      </a:lt2>
      <a:accent1>
        <a:srgbClr val="3AAFB2"/>
      </a:accent1>
      <a:accent2>
        <a:srgbClr val="6ABD45"/>
      </a:accent2>
      <a:accent3>
        <a:srgbClr val="EBCA21"/>
      </a:accent3>
      <a:accent4>
        <a:srgbClr val="EB8D21"/>
      </a:accent4>
      <a:accent5>
        <a:srgbClr val="EB5638"/>
      </a:accent5>
      <a:accent6>
        <a:srgbClr val="5172B1"/>
      </a:accent6>
      <a:hlink>
        <a:srgbClr val="3A9CDB"/>
      </a:hlink>
      <a:folHlink>
        <a:srgbClr val="5172B1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Banded_Design_Teal">
      <a:dk1>
        <a:srgbClr val="363D3D"/>
      </a:dk1>
      <a:lt1>
        <a:sysClr val="window" lastClr="FFFFFF"/>
      </a:lt1>
      <a:dk2>
        <a:srgbClr val="000000"/>
      </a:dk2>
      <a:lt2>
        <a:srgbClr val="E5E8E8"/>
      </a:lt2>
      <a:accent1>
        <a:srgbClr val="3AAFB2"/>
      </a:accent1>
      <a:accent2>
        <a:srgbClr val="6ABD45"/>
      </a:accent2>
      <a:accent3>
        <a:srgbClr val="EBCA21"/>
      </a:accent3>
      <a:accent4>
        <a:srgbClr val="EB8D21"/>
      </a:accent4>
      <a:accent5>
        <a:srgbClr val="EB5638"/>
      </a:accent5>
      <a:accent6>
        <a:srgbClr val="5172B1"/>
      </a:accent6>
      <a:hlink>
        <a:srgbClr val="3A9CDB"/>
      </a:hlink>
      <a:folHlink>
        <a:srgbClr val="5172B1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商務專案計劃簡報 (寬螢幕)</Template>
  <TotalTime>53</TotalTime>
  <Words>43</Words>
  <Application>Microsoft Office PowerPoint</Application>
  <PresentationFormat>如螢幕大小 (4:3)</PresentationFormat>
  <Paragraphs>14</Paragraphs>
  <Slides>4</Slides>
  <Notes>1</Notes>
  <HiddenSlides>0</HiddenSlides>
  <MMClips>1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1" baseType="lpstr">
      <vt:lpstr>Salesforce Sans</vt:lpstr>
      <vt:lpstr>書法家中楷體</vt:lpstr>
      <vt:lpstr>清松手寫體1</vt:lpstr>
      <vt:lpstr>微軟正黑體</vt:lpstr>
      <vt:lpstr>Arial</vt:lpstr>
      <vt:lpstr>Wingdings</vt:lpstr>
      <vt:lpstr>藍色條狀設計 16X9</vt:lpstr>
      <vt:lpstr> 資訊安全防身術</vt:lpstr>
      <vt:lpstr>資訊安全防身術</vt:lpstr>
      <vt:lpstr>資訊安全防身術</vt:lpstr>
      <vt:lpstr>網路資料保護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資訊安全防身術</dc:title>
  <dc:creator>Windows 使用者</dc:creator>
  <cp:lastModifiedBy>Windows 使用者</cp:lastModifiedBy>
  <cp:revision>6</cp:revision>
  <dcterms:created xsi:type="dcterms:W3CDTF">2019-09-23T05:36:48Z</dcterms:created>
  <dcterms:modified xsi:type="dcterms:W3CDTF">2019-10-07T06:10:44Z</dcterms:modified>
</cp:coreProperties>
</file>