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6" r:id="rId2"/>
    <p:sldId id="267" r:id="rId3"/>
    <p:sldId id="268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2019年10月7日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9046-D62F-49D8-96B7-3C014DC234D7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669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2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85723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08600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506633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305625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366434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206602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BCD9-4569-4971-889A-BDE2777113FD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721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73697-9319-4778-8E37-737109EEF40F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9025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996002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62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257370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679088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BA71-FF78-468D-A405-5BDF9D738843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254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1568-09D6-48A4-BA4E-3FAA79BD9350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645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F063D-699A-452F-9812-335BA569676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2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A3D7-3227-497D-850E-902449DF8CAE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352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grpSp>
        <p:nvGrpSpPr>
          <p:cNvPr id="7" name="群組 6" descr="投影片右側的一朵花"/>
          <p:cNvGrpSpPr/>
          <p:nvPr userDrawn="1"/>
        </p:nvGrpSpPr>
        <p:grpSpPr bwMode="gray"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8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17" name="群組 16" descr="投影片左側的好幾朵花"/>
          <p:cNvGrpSpPr/>
          <p:nvPr userDrawn="1"/>
        </p:nvGrpSpPr>
        <p:grpSpPr bwMode="gray">
          <a:xfrm>
            <a:off x="33338" y="1370014"/>
            <a:ext cx="898922" cy="5487987"/>
            <a:chOff x="44450" y="1370013"/>
            <a:chExt cx="1198563" cy="5487987"/>
          </a:xfrm>
        </p:grpSpPr>
        <p:sp>
          <p:nvSpPr>
            <p:cNvPr id="18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3" name="手繪多邊形 22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23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24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26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27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28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29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37" name="群組 36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60" name="手繪多邊形 59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1" name="手繪多邊形 60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8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7" name="群組 46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4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5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6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7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48" name="群組 47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49" name="手繪多邊形 48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0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1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2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3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6023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89166" y="418011"/>
            <a:ext cx="6394722" cy="940526"/>
          </a:xfrm>
        </p:spPr>
        <p:txBody>
          <a:bodyPr rtlCol="0"/>
          <a:lstStyle/>
          <a:p>
            <a:r>
              <a:rPr lang="zh-TW" altLang="en-US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52452" y="1484150"/>
            <a:ext cx="5715000" cy="839368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保護自己 尊重別人</a:t>
            </a:r>
          </a:p>
          <a:p>
            <a:pPr rtl="0"/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160" y="2449131"/>
            <a:ext cx="5327583" cy="377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1027" y="1236619"/>
            <a:ext cx="7765321" cy="1326321"/>
          </a:xfrm>
        </p:spPr>
        <p:txBody>
          <a:bodyPr>
            <a:normAutofit fontScale="90000"/>
          </a:bodyPr>
          <a:lstStyle/>
          <a:p>
            <a:r>
              <a:rPr lang="zh-TW" altLang="en-US" sz="5300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  <a:t>資訊安全防身術</a:t>
            </a:r>
            <a:br>
              <a:rPr lang="zh-TW" altLang="en-US" sz="5300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</a:br>
            <a:r>
              <a:rPr lang="zh-TW" altLang="en-US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/>
            </a:r>
            <a:br>
              <a:rPr lang="zh-TW" altLang="en-US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</a:br>
            <a:endParaRPr lang="zh-TW" altLang="en-US" cap="none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48" y="2562940"/>
            <a:ext cx="3657600" cy="287655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81508" y="2866060"/>
            <a:ext cx="3820616" cy="3702881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個人資料要保密</a:t>
            </a:r>
          </a:p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電腦不用要登出</a:t>
            </a:r>
          </a:p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防毒軟體要更新</a:t>
            </a:r>
          </a:p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智慧財產要尊重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6939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1839" y="1539739"/>
            <a:ext cx="7765321" cy="1326321"/>
          </a:xfrm>
        </p:spPr>
        <p:txBody>
          <a:bodyPr>
            <a:noAutofit/>
          </a:bodyPr>
          <a:lstStyle/>
          <a:p>
            <a:r>
              <a:rPr lang="zh-TW" altLang="en-US" sz="4800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  <a:t>資訊安全防身術</a:t>
            </a:r>
            <a:br>
              <a:rPr lang="zh-TW" altLang="en-US" sz="4800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</a:br>
            <a:r>
              <a:rPr lang="zh-TW" altLang="en-US" sz="4800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  <a:t/>
            </a:r>
            <a:br>
              <a:rPr lang="zh-TW" altLang="en-US" sz="4800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</a:br>
            <a:endParaRPr lang="zh-TW" altLang="en-US" sz="4800" cap="none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48" y="2562940"/>
            <a:ext cx="3657600" cy="287655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81508" y="2866060"/>
            <a:ext cx="3820616" cy="3702881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不當網站不瀏覽</a:t>
            </a:r>
          </a:p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電子郵件要過濾</a:t>
            </a:r>
          </a:p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可疑訊息需求證</a:t>
            </a:r>
          </a:p>
          <a:p>
            <a:r>
              <a:rPr lang="zh-TW" alt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99308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345" y="949235"/>
            <a:ext cx="7765321" cy="1326321"/>
          </a:xfrm>
        </p:spPr>
        <p:txBody>
          <a:bodyPr>
            <a:normAutofit/>
          </a:bodyPr>
          <a:lstStyle/>
          <a:p>
            <a:r>
              <a:rPr lang="zh-TW" altLang="en-US" sz="4800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  <a:t>網路資料保護</a:t>
            </a:r>
            <a:endParaRPr lang="zh-TW" altLang="en-US" sz="4800" cap="none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65018" y="2625634"/>
            <a:ext cx="5005977" cy="30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70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Rockwell</vt:lpstr>
      <vt:lpstr>文鼎超圓</vt:lpstr>
      <vt:lpstr>細明體</vt:lpstr>
      <vt:lpstr>新細明體</vt:lpstr>
      <vt:lpstr>Arial</vt:lpstr>
      <vt:lpstr>Bookman Old Style</vt:lpstr>
      <vt:lpstr>Damask</vt:lpstr>
      <vt:lpstr>資訊安全防身術</vt:lpstr>
      <vt:lpstr>資訊安全防身術  </vt:lpstr>
      <vt:lpstr>資訊安全防身術 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2019-09-16T06:03:30Z</dcterms:created>
  <dcterms:modified xsi:type="dcterms:W3CDTF">2019-10-07T06:10:45Z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