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2019/10/7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2019/10/7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43792" y="1071154"/>
            <a:ext cx="6515100" cy="1005840"/>
          </a:xfrm>
        </p:spPr>
        <p:txBody>
          <a:bodyPr rtlCol="0">
            <a:normAutofit/>
          </a:bodyPr>
          <a:lstStyle/>
          <a:p>
            <a:r>
              <a:rPr lang="zh-TW" alt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45575" y="2076994"/>
            <a:ext cx="6515100" cy="542110"/>
          </a:xfrm>
        </p:spPr>
        <p:txBody>
          <a:bodyPr rtlCol="0">
            <a:noAutofit/>
          </a:bodyPr>
          <a:lstStyle/>
          <a:p>
            <a:r>
              <a:rPr lang="zh-TW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" y="3036446"/>
            <a:ext cx="5068389" cy="38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9246" y="653143"/>
            <a:ext cx="8278586" cy="575084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accent4">
                    <a:lumMod val="5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" y="2742745"/>
            <a:ext cx="3600450" cy="283160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3939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77440" y="679269"/>
            <a:ext cx="8278586" cy="575084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</p:txBody>
      </p:sp>
      <p:pic>
        <p:nvPicPr>
          <p:cNvPr id="6" name="內容版面配置區 5" descr="Online Bank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95897"/>
            <a:ext cx="3600450" cy="1738884"/>
          </a:xfrm>
        </p:spPr>
      </p:pic>
    </p:spTree>
    <p:extLst>
      <p:ext uri="{BB962C8B-B14F-4D97-AF65-F5344CB8AC3E}">
        <p14:creationId xmlns:p14="http://schemas.microsoft.com/office/powerpoint/2010/main" val="41602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7826" y="157071"/>
            <a:ext cx="7543800" cy="118872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dirty="0" smtClean="0">
                <a:solidFill>
                  <a:schemeClr val="accent6">
                    <a:lumMod val="75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網路資料保護</a:t>
            </a:r>
            <a:endParaRPr lang="zh-TW" altLang="en-US" sz="6000" dirty="0">
              <a:solidFill>
                <a:schemeClr val="accent6">
                  <a:lumMod val="75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345791"/>
            <a:ext cx="9144000" cy="55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42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清松手寫體1</vt:lpstr>
      <vt:lpstr>新細明體</vt:lpstr>
      <vt:lpstr>Arial</vt:lpstr>
      <vt:lpstr>櫻花 16x9</vt:lpstr>
      <vt:lpstr>資訊安全防身術</vt:lpstr>
      <vt:lpstr>資訊安全防身術</vt:lpstr>
      <vt:lpstr>資訊安全防身術</vt:lpstr>
      <vt:lpstr> 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2019-09-16T06:02:34Z</dcterms:created>
  <dcterms:modified xsi:type="dcterms:W3CDTF">2019-10-07T06:12:49Z</dcterms:modified>
</cp:coreProperties>
</file>