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321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755" userDrawn="1">
          <p15:clr>
            <a:srgbClr val="A4A3A4"/>
          </p15:clr>
        </p15:guide>
        <p15:guide id="7" pos="5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3399"/>
    <a:srgbClr val="B16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orient="horz" pos="1008"/>
        <p:guide orient="horz" pos="3888"/>
        <p:guide orient="horz" pos="321"/>
        <p:guide pos="2880"/>
        <p:guide pos="755"/>
        <p:guide pos="538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377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68D086-D76A-406E-A4CC-961135E31EDA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2019/10/7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FF43E34-FDFA-47CA-BD8C-FD4C6B5EA0ED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41221E5-7225-48EB-A4EE-420E7BFCF70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5B82EDC-BC50-46A4-8625-4C270F5AE217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4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EA91-9240-48EB-BCE8-F0C94A469822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153953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EA91-9240-48EB-BCE8-F0C94A469822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46852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EA91-9240-48EB-BCE8-F0C94A469822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8620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EA91-9240-48EB-BCE8-F0C94A469822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36100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EA91-9240-48EB-BCE8-F0C94A469822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57173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EA91-9240-48EB-BCE8-F0C94A469822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7333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EA91-9240-48EB-BCE8-F0C94A469822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476852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EA91-9240-48EB-BCE8-F0C94A469822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52151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EA91-9240-48EB-BCE8-F0C94A469822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09963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CF70FCC-A913-4B02-8748-7D83797E5DEB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88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EA91-9240-48EB-BCE8-F0C94A469822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74409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EA91-9240-48EB-BCE8-F0C94A469822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109617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2CA9EE3-1A9C-4526-9EB9-4C6DB920B78D}" type="datetime1">
              <a:rPr lang="zh-TW" altLang="en-US" noProof="0" smtClean="0"/>
              <a:t>2019/10/7</a:t>
            </a:fld>
            <a:endParaRPr lang="zh-TW" alt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500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38A3EC-AFE4-42B6-AC27-A2AF676BA74F}" type="datetime1">
              <a:rPr lang="zh-TW" altLang="en-US" noProof="0" smtClean="0"/>
              <a:t>2019/10/7</a:t>
            </a:fld>
            <a:endParaRPr lang="zh-TW" alt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425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EA91-9240-48EB-BCE8-F0C94A469822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46545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19865D-3DEE-4762-928D-D415CDF42FAC}" type="datetime1">
              <a:rPr lang="zh-TW" altLang="en-US" noProof="0" smtClean="0"/>
              <a:t>2019/10/7</a:t>
            </a:fld>
            <a:endParaRPr lang="zh-TW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  <p:sp>
        <p:nvSpPr>
          <p:cNvPr id="10" name="矩形 9"/>
          <p:cNvSpPr/>
          <p:nvPr userDrawn="1"/>
        </p:nvSpPr>
        <p:spPr>
          <a:xfrm>
            <a:off x="3828857" y="0"/>
            <a:ext cx="4744686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zh-TW" alt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14636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078EA91-9240-48EB-BCE8-F0C94A469822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377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55" userDrawn="1">
          <p15:clr>
            <a:srgbClr val="F26B43"/>
          </p15:clr>
        </p15:guide>
        <p15:guide id="4" pos="54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275856" y="33833"/>
            <a:ext cx="6517482" cy="953110"/>
          </a:xfrm>
        </p:spPr>
        <p:txBody>
          <a:bodyPr/>
          <a:lstStyle/>
          <a:p>
            <a:r>
              <a:rPr lang="zh-TW" altLang="en-US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42510" y="1268760"/>
            <a:ext cx="6517482" cy="1371599"/>
          </a:xfrm>
        </p:spPr>
        <p:txBody>
          <a:bodyPr rtlCol="0">
            <a:normAutofit/>
          </a:bodyPr>
          <a:lstStyle/>
          <a:p>
            <a:r>
              <a:rPr lang="zh-TW" altLang="en-US" sz="32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B160D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保護自己 尊重別人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6156176" cy="43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2481" y="620688"/>
            <a:ext cx="7773338" cy="1596177"/>
          </a:xfrm>
        </p:spPr>
        <p:txBody>
          <a:bodyPr>
            <a:normAutofit/>
          </a:bodyPr>
          <a:lstStyle/>
          <a:p>
            <a:r>
              <a:rPr lang="zh-TW" altLang="en-US" sz="48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資訊安全防身術</a:t>
            </a:r>
          </a:p>
        </p:txBody>
      </p:sp>
      <p:pic>
        <p:nvPicPr>
          <p:cNvPr id="5" name="內容版面配置區 4" descr="Free photo Ecommerce Online Shopping E-commerce Shopping Online - Max Pixel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51" y="2216865"/>
            <a:ext cx="3333280" cy="3424237"/>
          </a:xfrm>
        </p:spPr>
      </p:pic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>
          <a:xfrm>
            <a:off x="4369700" y="2186155"/>
            <a:ext cx="5004048" cy="4037093"/>
          </a:xfrm>
        </p:spPr>
        <p:txBody>
          <a:bodyPr>
            <a:noAutofit/>
          </a:bodyPr>
          <a:lstStyle/>
          <a:p>
            <a:r>
              <a:rPr lang="zh-TW" altLang="en-US" sz="32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資料個人要保密</a:t>
            </a:r>
          </a:p>
          <a:p>
            <a:r>
              <a:rPr lang="zh-TW" altLang="en-US" sz="32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電腦不用要登出</a:t>
            </a:r>
          </a:p>
          <a:p>
            <a:r>
              <a:rPr lang="zh-TW" altLang="en-US" sz="32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防毒軟體要更新</a:t>
            </a:r>
          </a:p>
          <a:p>
            <a:r>
              <a:rPr lang="zh-TW" altLang="en-US" sz="32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141630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2481" y="620688"/>
            <a:ext cx="7773338" cy="1596177"/>
          </a:xfrm>
        </p:spPr>
        <p:txBody>
          <a:bodyPr>
            <a:normAutofit/>
          </a:bodyPr>
          <a:lstStyle/>
          <a:p>
            <a:r>
              <a:rPr lang="zh-TW" altLang="en-US" sz="48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資訊安全防身術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>
          <a:xfrm>
            <a:off x="4629150" y="2216865"/>
            <a:ext cx="5415458" cy="3574335"/>
          </a:xfrm>
        </p:spPr>
        <p:txBody>
          <a:bodyPr>
            <a:noAutofit/>
          </a:bodyPr>
          <a:lstStyle/>
          <a:p>
            <a:r>
              <a:rPr lang="zh-TW" altLang="en-US" sz="32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不當網站不瀏覽</a:t>
            </a:r>
          </a:p>
          <a:p>
            <a:r>
              <a:rPr lang="zh-TW" altLang="en-US" sz="32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電子郵件要過濾</a:t>
            </a:r>
          </a:p>
          <a:p>
            <a:r>
              <a:rPr lang="zh-TW" altLang="en-US" sz="32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可疑訊息需求證</a:t>
            </a:r>
          </a:p>
          <a:p>
            <a:r>
              <a:rPr lang="zh-TW" altLang="en-US" sz="32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網路沉迷傷身心</a:t>
            </a:r>
          </a:p>
        </p:txBody>
      </p:sp>
      <p:pic>
        <p:nvPicPr>
          <p:cNvPr id="8" name="內容版面配置區 7" descr="Online Store Shop Computer · Free image on Pixabay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081996" cy="3871518"/>
          </a:xfrm>
        </p:spPr>
      </p:pic>
    </p:spTree>
    <p:extLst>
      <p:ext uri="{BB962C8B-B14F-4D97-AF65-F5344CB8AC3E}">
        <p14:creationId xmlns:p14="http://schemas.microsoft.com/office/powerpoint/2010/main" val="31555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659" y="5760"/>
            <a:ext cx="8458670" cy="1954047"/>
          </a:xfrm>
        </p:spPr>
        <p:txBody>
          <a:bodyPr>
            <a:normAutofit/>
          </a:bodyPr>
          <a:lstStyle/>
          <a:p>
            <a:r>
              <a:rPr lang="zh-TW" altLang="en-US" sz="48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5536" y="1412776"/>
            <a:ext cx="8431231" cy="51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佈景主題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15ED37-D514-41C3-9B3C-B262145D17B7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40262f94-9f35-4ac3-9a90-690165a166b7"/>
    <ds:schemaRef ds:uri="http://schemas.microsoft.com/office/infopath/2007/PartnerControls"/>
    <ds:schemaRef ds:uri="a4f35948-e619-41b3-aa29-22878b09cfd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Microsoft JhengHei UI</vt:lpstr>
      <vt:lpstr>Tw Cen MT</vt:lpstr>
      <vt:lpstr>新細明體</vt:lpstr>
      <vt:lpstr>Arial</vt:lpstr>
      <vt:lpstr>小水滴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Windows 使用者</dc:creator>
  <cp:lastModifiedBy>Windows 使用者</cp:lastModifiedBy>
  <cp:revision>8</cp:revision>
  <dcterms:created xsi:type="dcterms:W3CDTF">2019-09-16T06:10:53Z</dcterms:created>
  <dcterms:modified xsi:type="dcterms:W3CDTF">2019-10-07T06:15:15Z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