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53968" autoAdjust="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835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714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695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33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44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380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685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341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9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051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34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304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058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64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862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3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8560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>
          <a:xfrm>
            <a:off x="1547664" y="0"/>
            <a:ext cx="5250655" cy="126876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資訊安全防身術</a:t>
            </a:r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>
          <a:xfrm>
            <a:off x="323528" y="1268760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B0F0"/>
                </a:solidFill>
              </a:rPr>
              <a:t>保護</a:t>
            </a:r>
            <a:r>
              <a:rPr lang="zh-TW" altLang="en-US" sz="3200" dirty="0">
                <a:solidFill>
                  <a:srgbClr val="00B0F0"/>
                </a:solidFill>
              </a:rPr>
              <a:t>自己 </a:t>
            </a:r>
            <a:r>
              <a:rPr lang="zh-TW" altLang="en-US" sz="3200" dirty="0" smtClean="0">
                <a:solidFill>
                  <a:srgbClr val="00B0F0"/>
                </a:solidFill>
              </a:rPr>
              <a:t>尊重</a:t>
            </a:r>
            <a:r>
              <a:rPr lang="zh-TW" altLang="en-US" sz="3200" dirty="0">
                <a:solidFill>
                  <a:srgbClr val="00B0F0"/>
                </a:solidFill>
              </a:rPr>
              <a:t>別人</a:t>
            </a: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44824"/>
            <a:ext cx="6588224" cy="466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404664"/>
            <a:ext cx="4680520" cy="875184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資訊安全防身術</a:t>
            </a:r>
            <a:r>
              <a:rPr lang="zh-TW" altLang="en-US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/>
            </a:r>
            <a:br>
              <a:rPr lang="zh-TW" altLang="en-US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</a:br>
            <a:endParaRPr lang="zh-TW" altLang="en-US" dirty="0">
              <a:solidFill>
                <a:srgbClr val="FFFF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36735"/>
            <a:ext cx="3087688" cy="2928479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5956" y="3070724"/>
            <a:ext cx="3088110" cy="2060499"/>
          </a:xfrm>
        </p:spPr>
        <p:txBody>
          <a:bodyPr>
            <a:noAutofit/>
          </a:bodyPr>
          <a:lstStyle/>
          <a:p>
            <a:r>
              <a:rPr lang="zh-TW" altLang="en-US" sz="28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個人資料要保密</a:t>
            </a:r>
          </a:p>
          <a:p>
            <a:r>
              <a:rPr lang="zh-TW" altLang="en-US" sz="28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電腦不用要登出</a:t>
            </a:r>
          </a:p>
          <a:p>
            <a:r>
              <a:rPr lang="zh-TW" altLang="en-US" sz="28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防毒軟體要更新</a:t>
            </a:r>
          </a:p>
          <a:p>
            <a:r>
              <a:rPr lang="zh-TW" altLang="en-US" sz="28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20025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404664"/>
            <a:ext cx="4680520" cy="875184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資訊安全防身術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/>
            </a:r>
            <a:b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</a:b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36735"/>
            <a:ext cx="3087688" cy="2928479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555776" y="3070724"/>
            <a:ext cx="4708290" cy="2060499"/>
          </a:xfrm>
        </p:spPr>
        <p:txBody>
          <a:bodyPr>
            <a:normAutofit fontScale="47500" lnSpcReduction="20000"/>
          </a:bodyPr>
          <a:lstStyle/>
          <a:p>
            <a:pPr lvl="4"/>
            <a:endParaRPr lang="zh-TW" altLang="en-US" dirty="0"/>
          </a:p>
          <a:p>
            <a:pPr lvl="4"/>
            <a:endParaRPr lang="zh-TW" altLang="en-US" dirty="0"/>
          </a:p>
          <a:p>
            <a:pPr lvl="4"/>
            <a:r>
              <a:rPr lang="zh-TW" altLang="en-US" sz="5100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不當網站不瀏覽</a:t>
            </a:r>
          </a:p>
          <a:p>
            <a:pPr lvl="4"/>
            <a:r>
              <a:rPr lang="zh-TW" altLang="en-US" sz="5100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電子郵件要過濾</a:t>
            </a:r>
          </a:p>
          <a:p>
            <a:pPr lvl="4"/>
            <a:r>
              <a:rPr lang="zh-TW" altLang="en-US" sz="5100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可疑</a:t>
            </a:r>
            <a:r>
              <a:rPr lang="zh-TW" altLang="en-US" sz="5100" dirty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訊息需求證</a:t>
            </a:r>
          </a:p>
          <a:p>
            <a:pPr lvl="4"/>
            <a:r>
              <a:rPr lang="zh-TW" altLang="en-US" sz="5100" dirty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網路沉迷傷身心</a:t>
            </a:r>
          </a:p>
          <a:p>
            <a:pPr lvl="4"/>
            <a:endParaRPr lang="zh-TW" altLang="en-US" sz="5100" dirty="0"/>
          </a:p>
          <a:p>
            <a:pPr lvl="4"/>
            <a:endParaRPr lang="zh-TW" altLang="en-US" dirty="0"/>
          </a:p>
          <a:p>
            <a:pPr lvl="4"/>
            <a:endParaRPr lang="zh-TW" altLang="en-US" dirty="0"/>
          </a:p>
          <a:p>
            <a:pPr lvl="4"/>
            <a:endParaRPr lang="zh-TW" altLang="en-US" dirty="0"/>
          </a:p>
          <a:p>
            <a:pPr lvl="4"/>
            <a:endParaRPr lang="zh-TW" altLang="en-US" dirty="0"/>
          </a:p>
          <a:p>
            <a:pPr lvl="4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499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404664"/>
            <a:ext cx="6347713" cy="13208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網路資料保護</a:t>
            </a:r>
            <a:endParaRPr lang="zh-TW" altLang="en-US" dirty="0">
              <a:solidFill>
                <a:srgbClr val="FFC0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27584" y="1260587"/>
            <a:ext cx="5760640" cy="49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45028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紫蘿蘭色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588</Words>
  <Application>Microsoft Office PowerPoint</Application>
  <PresentationFormat>如螢幕大小 (4:3)</PresentationFormat>
  <Paragraphs>53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文鼎疊圓體</vt:lpstr>
      <vt:lpstr>微軟正黑體</vt:lpstr>
      <vt:lpstr>PMingLiU</vt:lpstr>
      <vt:lpstr>Arial</vt:lpstr>
      <vt:lpstr>Calibri</vt:lpstr>
      <vt:lpstr>Trebuchet MS</vt:lpstr>
      <vt:lpstr>Wingdings 3</vt:lpstr>
      <vt:lpstr>多面向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8</cp:revision>
  <dcterms:created xsi:type="dcterms:W3CDTF">2019-09-16T06:03:53Z</dcterms:created>
  <dcterms:modified xsi:type="dcterms:W3CDTF">2019-10-07T06:09:28Z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