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69" r:id="rId4"/>
    <p:sldId id="27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6AB8C4-9235-4D72-BC02-D38112086C26}" type="datetime2">
              <a:rPr lang="zh-TW" altLang="en-US" smtClean="0">
                <a:latin typeface="+mj-ea"/>
                <a:ea typeface="+mj-ea"/>
              </a:rPr>
              <a:t>2019年10月7日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+mj-ea"/>
                <a:ea typeface="+mj-ea"/>
              </a:rPr>
              <a:t>‹#›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3CA0F22E-1C21-4835-AE23-B748857DC159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62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彩色貝殼的特寫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714" cy="4624183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361" y="3937322"/>
            <a:ext cx="72009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50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970361" y="5641975"/>
            <a:ext cx="72009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latin typeface="+mj-ea"/>
                <a:ea typeface="+mj-ea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zh-TW" altLang="en-US" noProof="0" dirty="0" smtClean="0"/>
              <a:t>編輯母片副標題樣式</a:t>
            </a:r>
            <a:endParaRPr lang="zh-TW" altLang="en-US" noProof="0" dirty="0"/>
          </a:p>
        </p:txBody>
      </p:sp>
      <p:sp>
        <p:nvSpPr>
          <p:cNvPr id="10" name="手繪多邊形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1" name="手繪多邊形​​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2" name="手繪多邊形​​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360" y="1828801"/>
            <a:ext cx="7200899" cy="3962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194FF8F-1591-40FA-BA5E-648C580944D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9C68D2-750E-4806-BBAC-66F5F96A03E3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AFFD3CD-B466-41B2-87EB-A04ABE94F6E7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5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DC222906-27A4-457C-9AE5-826F26C64DD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 rtlCol="0"/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07A2201-4DCE-46A5-A8C1-780FF2A69CCA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513F29E-967E-4B69-BEAA-E3504E43784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360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40">
              <a:defRPr sz="1200"/>
            </a:lvl6pPr>
            <a:lvl7pPr marL="1577340">
              <a:defRPr sz="1200">
                <a:latin typeface="+mj-ea"/>
                <a:ea typeface="+mj-ea"/>
              </a:defRPr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87397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40">
              <a:defRPr sz="1200"/>
            </a:lvl6pPr>
            <a:lvl7pPr marL="1577340">
              <a:defRPr sz="1200">
                <a:latin typeface="+mj-ea"/>
                <a:ea typeface="+mj-ea"/>
              </a:defRPr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0C78917-E512-4BE1-91F1-1736FDEF91F2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2F408-7520-4FB0-93BD-594B7013E8B3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E9C19C16-7E34-496C-815F-11D7655A3FA8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300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350"/>
              </a:spcBef>
              <a:buNone/>
              <a:defRPr sz="1500">
                <a:latin typeface="+mj-ea"/>
                <a:ea typeface="+mj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9ADE699-13FC-44E9-80B5-FB8C6BF9DEFD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7D9AB3-D59E-4FF9-8A57-03DAEE3FD640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3439" y="5374940"/>
            <a:ext cx="9180085" cy="1559261"/>
            <a:chOff x="-4585" y="2764068"/>
            <a:chExt cx="12240113" cy="1559261"/>
          </a:xfrm>
        </p:grpSpPr>
        <p:sp>
          <p:nvSpPr>
            <p:cNvPr id="9" name="手繪多邊形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1" name="手繪多邊形​​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DD8C825E-FC76-4523-9777-4DBA6557CAF5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000" kern="120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j-ea"/>
          <a:ea typeface="+mj-ea"/>
          <a:cs typeface="+mn-cs"/>
        </a:defRPr>
      </a:lvl1pPr>
      <a:lvl2pPr marL="5486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2pPr>
      <a:lvl3pPr marL="8915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3pPr>
      <a:lvl4pPr marL="12344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4pPr>
      <a:lvl5pPr marL="15773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5pPr>
      <a:lvl6pPr marL="19202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489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322" y="4728754"/>
            <a:ext cx="4577802" cy="794658"/>
          </a:xfrm>
        </p:spPr>
        <p:txBody>
          <a:bodyPr rtlCol="0">
            <a:noAutofit/>
          </a:bodyPr>
          <a:lstStyle/>
          <a:p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資訊安全防身術</a:t>
            </a:r>
            <a:endParaRPr lang="zh-TW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20322" y="5975240"/>
            <a:ext cx="4688639" cy="629194"/>
          </a:xfrm>
        </p:spPr>
        <p:txBody>
          <a:bodyPr rtlCol="0">
            <a:noAutofit/>
          </a:bodyPr>
          <a:lstStyle/>
          <a:p>
            <a:r>
              <a:rPr lang="zh-TW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新細明體" panose="02020500000000000000" pitchFamily="18" charset="-120"/>
                <a:sym typeface="新細明體" panose="02020500000000000000" pitchFamily="18" charset="-120"/>
              </a:rPr>
              <a:t>保護自己 尊重別人</a:t>
            </a:r>
            <a:endParaRPr lang="zh-TW" alt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23771" y="2974428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altLang="zh-TW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altLang="zh-TW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24" y="4362994"/>
            <a:ext cx="4323807" cy="22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0800000" flipV="1">
            <a:off x="1739972" y="2266882"/>
            <a:ext cx="5272359" cy="927463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資訊安全防身術</a:t>
            </a:r>
            <a:r>
              <a:rPr lang="zh-TW" altLang="en-US" sz="4800" dirty="0"/>
              <a:t/>
            </a:r>
            <a:br>
              <a:rPr lang="zh-TW" altLang="en-US" sz="4800" dirty="0"/>
            </a:br>
            <a:r>
              <a:rPr lang="zh-TW" altLang="en-US" sz="4800" b="1" dirty="0">
                <a:ln/>
                <a:solidFill>
                  <a:schemeClr val="accent3"/>
                </a:solidFill>
              </a:rPr>
              <a:t/>
            </a:r>
            <a:br>
              <a:rPr lang="zh-TW" altLang="en-US" sz="4800" b="1" dirty="0">
                <a:ln/>
                <a:solidFill>
                  <a:schemeClr val="accent3"/>
                </a:solidFill>
              </a:rPr>
            </a:br>
            <a:endParaRPr lang="zh-TW" altLang="en-US" sz="4800" dirty="0"/>
          </a:p>
        </p:txBody>
      </p:sp>
      <p:pic>
        <p:nvPicPr>
          <p:cNvPr id="5" name="內容版面配置區 4" descr="Online Shopping PNG HD | PNG All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5" y="2312602"/>
            <a:ext cx="3486150" cy="249840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01137" y="2312603"/>
            <a:ext cx="3486150" cy="2050392"/>
          </a:xfrm>
        </p:spPr>
        <p:txBody>
          <a:bodyPr/>
          <a:lstStyle/>
          <a:p>
            <a:r>
              <a:rPr lang="zh-TW" altLang="en-US" sz="2400" dirty="0"/>
              <a:t>個人資料要保密</a:t>
            </a:r>
            <a:endParaRPr lang="en-US" altLang="zh-TW" sz="2400" dirty="0" smtClean="0"/>
          </a:p>
          <a:p>
            <a:r>
              <a:rPr lang="zh-TW" altLang="en-US" sz="2400" dirty="0" smtClean="0"/>
              <a:t>電腦</a:t>
            </a:r>
            <a:r>
              <a:rPr lang="zh-TW" altLang="en-US" sz="2400" dirty="0"/>
              <a:t>不用要登出</a:t>
            </a:r>
          </a:p>
          <a:p>
            <a:r>
              <a:rPr lang="zh-TW" altLang="en-US" sz="2400" dirty="0"/>
              <a:t>防毒軟體要更新</a:t>
            </a:r>
          </a:p>
          <a:p>
            <a:r>
              <a:rPr lang="zh-TW" altLang="en-US" sz="2400" dirty="0"/>
              <a:t>智慧財產要尊重</a:t>
            </a:r>
          </a:p>
          <a:p>
            <a:pPr marL="3429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9375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0800000" flipV="1">
            <a:off x="2539230" y="822959"/>
            <a:ext cx="4841283" cy="731521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5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資訊安全</a:t>
            </a:r>
            <a:r>
              <a:rPr lang="zh-TW" altLang="en-US" sz="5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防身術</a:t>
            </a:r>
            <a:endParaRPr lang="zh-TW" altLang="en-US" sz="53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01137" y="2312603"/>
            <a:ext cx="3486150" cy="2050392"/>
          </a:xfrm>
        </p:spPr>
        <p:txBody>
          <a:bodyPr/>
          <a:lstStyle/>
          <a:p>
            <a:r>
              <a:rPr lang="zh-TW" altLang="en-US" sz="2400" dirty="0"/>
              <a:t>不當網站不瀏覽</a:t>
            </a:r>
          </a:p>
          <a:p>
            <a:r>
              <a:rPr lang="zh-TW" altLang="en-US" sz="2400" dirty="0"/>
              <a:t>電子郵件要過濾</a:t>
            </a:r>
          </a:p>
          <a:p>
            <a:r>
              <a:rPr lang="zh-TW" altLang="en-US" sz="2400" dirty="0"/>
              <a:t>可疑訊息需求證</a:t>
            </a:r>
          </a:p>
          <a:p>
            <a:r>
              <a:rPr lang="zh-TW" altLang="en-US" sz="2400" dirty="0"/>
              <a:t>網路沉迷傷身心</a:t>
            </a:r>
            <a:endParaRPr lang="zh-TW" altLang="en-US" sz="2800" dirty="0"/>
          </a:p>
        </p:txBody>
      </p:sp>
      <p:pic>
        <p:nvPicPr>
          <p:cNvPr id="6" name="內容版面配置區 5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2439144"/>
            <a:ext cx="3486150" cy="2741711"/>
          </a:xfrm>
        </p:spPr>
      </p:pic>
    </p:spTree>
    <p:extLst>
      <p:ext uri="{BB962C8B-B14F-4D97-AF65-F5344CB8AC3E}">
        <p14:creationId xmlns:p14="http://schemas.microsoft.com/office/powerpoint/2010/main" val="136666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12126" y="644434"/>
            <a:ext cx="4402183" cy="701040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2229" y="1802675"/>
            <a:ext cx="6139543" cy="45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貝殼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65_TF02895255.potx" id="{AB61D4C5-B4CA-4C78-A275-CF3536E9CC9F}" vid="{A3CCC6A4-A8C6-4D15-88AD-EEA165CAAAAD}"/>
    </a:ext>
  </a:extLst>
</a:theme>
</file>

<file path=ppt/theme/theme2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彩色貝殼收藏</Template>
  <TotalTime>59</TotalTime>
  <Words>43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文鼎中特圓</vt:lpstr>
      <vt:lpstr>微軟正黑體</vt:lpstr>
      <vt:lpstr>新細明體</vt:lpstr>
      <vt:lpstr>Arial</vt:lpstr>
      <vt:lpstr>Corbel</vt:lpstr>
      <vt:lpstr>貝殼 16x9</vt:lpstr>
      <vt:lpstr>資訊安全防身術</vt:lpstr>
      <vt:lpstr>資訊安全防身術  </vt:lpstr>
      <vt:lpstr> 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2019-09-16T06:02:59Z</dcterms:created>
  <dcterms:modified xsi:type="dcterms:W3CDTF">2019-10-07T06:10:46Z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