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1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175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43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081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8636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699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032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754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84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95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989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617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505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990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91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309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54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76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439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618412" y="209006"/>
            <a:ext cx="5643154" cy="884150"/>
          </a:xfrm>
        </p:spPr>
        <p:txBody>
          <a:bodyPr>
            <a:noAutofit/>
          </a:bodyPr>
          <a:lstStyle/>
          <a:p>
            <a:r>
              <a:rPr lang="zh-TW" altLang="en-US" sz="6000" b="1" cap="none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文鼎甜妞體P" panose="020B0602010101010101" pitchFamily="34" charset="-120"/>
                <a:ea typeface="文鼎甜妞體P" panose="020B0602010101010101" pitchFamily="34" charset="-120"/>
              </a:rPr>
              <a:t>資訊安全防身術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618412" y="1184597"/>
            <a:ext cx="5643154" cy="814022"/>
          </a:xfrm>
        </p:spPr>
        <p:txBody>
          <a:bodyPr>
            <a:noAutofit/>
          </a:bodyPr>
          <a:lstStyle/>
          <a:p>
            <a:r>
              <a:rPr lang="zh-TW" altLang="en-US" sz="4800" b="1" cap="none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保護自己 尊重別人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" y="2524519"/>
            <a:ext cx="5904412" cy="433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38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資訊安全防身術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zh-TW" altLang="en-US" sz="3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個人資料要保密</a:t>
            </a:r>
          </a:p>
          <a:p>
            <a:r>
              <a:rPr lang="zh-TW" altLang="en-US" sz="3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電腦不用要登出</a:t>
            </a:r>
          </a:p>
          <a:p>
            <a:r>
              <a:rPr lang="zh-TW" altLang="en-US" sz="3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防毒軟體要更新</a:t>
            </a:r>
          </a:p>
          <a:p>
            <a:r>
              <a:rPr lang="zh-TW" altLang="en-US" sz="3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智慧財產要尊重</a:t>
            </a:r>
          </a:p>
          <a:p>
            <a:endParaRPr lang="zh-TW" altLang="en-US" sz="2800" dirty="0"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6" name="內容版面配置區 5" descr="Asistente Virtual - F1SecMon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74" y="2366963"/>
            <a:ext cx="3053102" cy="3424237"/>
          </a:xfrm>
        </p:spPr>
      </p:pic>
    </p:spTree>
    <p:extLst>
      <p:ext uri="{BB962C8B-B14F-4D97-AF65-F5344CB8AC3E}">
        <p14:creationId xmlns:p14="http://schemas.microsoft.com/office/powerpoint/2010/main" val="139069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cap="none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資訊安全防身術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zh-TW" altLang="en-US" sz="3200" cap="none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不當網站不瀏覽</a:t>
            </a:r>
          </a:p>
          <a:p>
            <a:r>
              <a:rPr lang="zh-TW" altLang="en-US" sz="3200" cap="none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電子郵件要過濾</a:t>
            </a:r>
          </a:p>
          <a:p>
            <a:r>
              <a:rPr lang="zh-TW" altLang="en-US" sz="3200" cap="none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可疑訊息需求證</a:t>
            </a:r>
          </a:p>
          <a:p>
            <a:r>
              <a:rPr lang="zh-TW" altLang="en-US" sz="3200" cap="none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網路沉迷傷身心</a:t>
            </a:r>
          </a:p>
        </p:txBody>
      </p:sp>
      <p:pic>
        <p:nvPicPr>
          <p:cNvPr id="6" name="內容版面配置區 5" descr="Online Store Shop Computer · Free image on Pixabay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26" y="2366963"/>
            <a:ext cx="3610398" cy="3424237"/>
          </a:xfrm>
        </p:spPr>
      </p:pic>
    </p:spTree>
    <p:extLst>
      <p:ext uri="{BB962C8B-B14F-4D97-AF65-F5344CB8AC3E}">
        <p14:creationId xmlns:p14="http://schemas.microsoft.com/office/powerpoint/2010/main" val="405939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7200" dirty="0">
                <a:solidFill>
                  <a:schemeClr val="accent6">
                    <a:lumMod val="75000"/>
                  </a:schemeClr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網路資料保護</a:t>
            </a:r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58091" y="2101714"/>
            <a:ext cx="6853242" cy="385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3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小水滴">
  <a:themeElements>
    <a:clrScheme name="小水滴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小水滴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小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TM04033925[[fn=小水滴]]</Template>
  <TotalTime>66</TotalTime>
  <Words>44</Words>
  <Application>Microsoft Office PowerPoint</Application>
  <PresentationFormat>如螢幕大小 (4:3)</PresentationFormat>
  <Paragraphs>13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Tw Cen MT</vt:lpstr>
      <vt:lpstr>文鼎甜妞體P</vt:lpstr>
      <vt:lpstr>新細明體</vt:lpstr>
      <vt:lpstr>Arial</vt:lpstr>
      <vt:lpstr>小水滴</vt:lpstr>
      <vt:lpstr>資訊安全防身術</vt:lpstr>
      <vt:lpstr>資訊安全防身術</vt:lpstr>
      <vt:lpstr>資訊安全防身術</vt:lpstr>
      <vt:lpstr>網路資料保護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lastModifiedBy>Windows 使用者</cp:lastModifiedBy>
  <cp:revision>7</cp:revision>
  <dcterms:created xsi:type="dcterms:W3CDTF">2019-09-16T06:02:36Z</dcterms:created>
  <dcterms:modified xsi:type="dcterms:W3CDTF">2019-10-07T06:14:02Z</dcterms:modified>
</cp:coreProperties>
</file>