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3259" y="1300786"/>
            <a:ext cx="6517482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3259" y="3886201"/>
            <a:ext cx="6517482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8825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4289374"/>
            <a:ext cx="7773324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88558" y="698261"/>
            <a:ext cx="7366899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5108728"/>
            <a:ext cx="7773339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9236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204821"/>
            <a:ext cx="7773339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63499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872588"/>
            <a:ext cx="6977064" cy="272991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372797"/>
            <a:ext cx="7773339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737626" y="887859"/>
            <a:ext cx="546888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850130" y="3120015"/>
            <a:ext cx="553641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538698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2138722"/>
            <a:ext cx="7773339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662335"/>
            <a:ext cx="777333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34960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1605094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3"/>
            <a:ext cx="2474232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31" y="2943356"/>
            <a:ext cx="2474232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9292" y="2367093"/>
            <a:ext cx="246864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12" y="2943356"/>
            <a:ext cx="2477513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367093"/>
            <a:ext cx="24786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9974" y="2943356"/>
            <a:ext cx="247869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68992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31" y="610772"/>
            <a:ext cx="7773339" cy="1603922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31" y="4204820"/>
            <a:ext cx="247230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5331" y="2367093"/>
            <a:ext cx="2472307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31" y="4781082"/>
            <a:ext cx="2472307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69" y="4204820"/>
            <a:ext cx="247637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31011" y="2367093"/>
            <a:ext cx="2477514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781081"/>
            <a:ext cx="2477514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4204820"/>
            <a:ext cx="247551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79974" y="2367093"/>
            <a:ext cx="2478696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880" y="4781079"/>
            <a:ext cx="2478790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1192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2367094"/>
            <a:ext cx="7773339" cy="342410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4918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2"/>
            <a:ext cx="1914995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609602"/>
            <a:ext cx="5744043" cy="5181599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6580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7772870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977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828564"/>
            <a:ext cx="7763814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3657458"/>
            <a:ext cx="7763814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4479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3829520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629150" y="2367093"/>
            <a:ext cx="3829050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76746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9746" y="2371018"/>
            <a:ext cx="3655106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685331" y="3051013"/>
            <a:ext cx="3829520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7317" y="2371018"/>
            <a:ext cx="3661353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629150" y="3051013"/>
            <a:ext cx="3829051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2620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9350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10/7/2019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024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2951766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808547" y="609601"/>
            <a:ext cx="4650122" cy="518159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2632852"/>
            <a:ext cx="2951767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2272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2" y="609600"/>
            <a:ext cx="4129618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04270" y="609601"/>
            <a:ext cx="3005851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632853"/>
            <a:ext cx="4129604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9093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4"/>
            <a:ext cx="7773339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3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10/7/2019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31" y="5883276"/>
            <a:ext cx="5004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73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2229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zZ376Z4BEG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892731" y="339635"/>
            <a:ext cx="5251269" cy="822960"/>
          </a:xfrm>
        </p:spPr>
        <p:txBody>
          <a:bodyPr/>
          <a:lstStyle/>
          <a:p>
            <a:r>
              <a:rPr lang="zh-TW" altLang="en-US" b="1" cap="none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資訊安全防身術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4497109" y="1162596"/>
            <a:ext cx="4042512" cy="4095205"/>
          </a:xfrm>
        </p:spPr>
        <p:txBody>
          <a:bodyPr>
            <a:normAutofit/>
          </a:bodyPr>
          <a:lstStyle/>
          <a:p>
            <a:r>
              <a:rPr lang="zh-TW" altLang="en-US" sz="3200" b="1" cap="none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保護自己 尊重別人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822" y="2194560"/>
            <a:ext cx="6675120" cy="4558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14090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8181" y="1023466"/>
            <a:ext cx="7773338" cy="1596177"/>
          </a:xfrm>
        </p:spPr>
        <p:txBody>
          <a:bodyPr>
            <a:normAutofit/>
          </a:bodyPr>
          <a:lstStyle/>
          <a:p>
            <a:r>
              <a:rPr lang="zh-TW" altLang="en-US" sz="48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資訊安全防身術</a:t>
            </a:r>
            <a:br>
              <a:rPr lang="zh-TW" altLang="en-US" sz="4800" dirty="0">
                <a:solidFill>
                  <a:schemeClr val="accent4">
                    <a:lumMod val="60000"/>
                    <a:lumOff val="40000"/>
                  </a:schemeClr>
                </a:solidFill>
              </a:rPr>
            </a:br>
            <a:endParaRPr lang="zh-TW" altLang="en-US" sz="480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5" name="內容版面配置區 4" descr="ENFERMERÍA BLOG / Herramientas y encuestas online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208" y="2366963"/>
            <a:ext cx="3710234" cy="3424237"/>
          </a:xfrm>
        </p:spPr>
      </p:pic>
      <p:sp>
        <p:nvSpPr>
          <p:cNvPr id="4" name="內容版面配置區 3"/>
          <p:cNvSpPr>
            <a:spLocks noGrp="1"/>
          </p:cNvSpPr>
          <p:nvPr>
            <p:ph sz="quarter" idx="14"/>
          </p:nvPr>
        </p:nvSpPr>
        <p:spPr>
          <a:xfrm>
            <a:off x="4629618" y="2367092"/>
            <a:ext cx="3829050" cy="3424107"/>
          </a:xfrm>
        </p:spPr>
        <p:txBody>
          <a:bodyPr/>
          <a:lstStyle/>
          <a:p>
            <a:r>
              <a:rPr lang="zh-TW" altLang="en-US" dirty="0"/>
              <a:t>個人資料要保密</a:t>
            </a:r>
          </a:p>
          <a:p>
            <a:r>
              <a:rPr lang="zh-TW" altLang="en-US" dirty="0"/>
              <a:t>電腦不用要登出</a:t>
            </a:r>
          </a:p>
          <a:p>
            <a:r>
              <a:rPr lang="zh-TW" altLang="en-US" dirty="0"/>
              <a:t>防毒軟體要更新</a:t>
            </a:r>
          </a:p>
          <a:p>
            <a:r>
              <a:rPr lang="zh-TW" altLang="en-US" dirty="0"/>
              <a:t>智慧財產要尊重</a:t>
            </a:r>
          </a:p>
        </p:txBody>
      </p:sp>
    </p:spTree>
    <p:extLst>
      <p:ext uri="{BB962C8B-B14F-4D97-AF65-F5344CB8AC3E}">
        <p14:creationId xmlns:p14="http://schemas.microsoft.com/office/powerpoint/2010/main" val="22799190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8181" y="1023466"/>
            <a:ext cx="7773338" cy="1596177"/>
          </a:xfrm>
        </p:spPr>
        <p:txBody>
          <a:bodyPr/>
          <a:lstStyle/>
          <a:p>
            <a:r>
              <a:rPr lang="zh-TW" altLang="en-US" dirty="0">
                <a:solidFill>
                  <a:schemeClr val="accent5">
                    <a:lumMod val="50000"/>
                  </a:schemeClr>
                </a:solidFill>
              </a:rPr>
              <a:t>資訊安全防身術</a:t>
            </a:r>
            <a:br>
              <a:rPr lang="zh-TW" altLang="en-US" dirty="0">
                <a:solidFill>
                  <a:schemeClr val="accent5">
                    <a:lumMod val="50000"/>
                  </a:schemeClr>
                </a:solidFill>
              </a:rPr>
            </a:br>
            <a:endParaRPr lang="zh-TW" alt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5" name="內容版面配置區 4" descr="ENFERMERÍA BLOG / Herramientas y encuestas online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208" y="2366963"/>
            <a:ext cx="3710234" cy="3424237"/>
          </a:xfrm>
        </p:spPr>
      </p:pic>
      <p:sp>
        <p:nvSpPr>
          <p:cNvPr id="4" name="內容版面配置區 3"/>
          <p:cNvSpPr>
            <a:spLocks noGrp="1"/>
          </p:cNvSpPr>
          <p:nvPr>
            <p:ph sz="quarter" idx="14"/>
          </p:nvPr>
        </p:nvSpPr>
        <p:spPr>
          <a:xfrm>
            <a:off x="4629618" y="2367092"/>
            <a:ext cx="3829050" cy="3424107"/>
          </a:xfrm>
        </p:spPr>
        <p:txBody>
          <a:bodyPr/>
          <a:lstStyle/>
          <a:p>
            <a:endParaRPr lang="zh-TW" altLang="en-US" dirty="0" smtClean="0"/>
          </a:p>
          <a:p>
            <a:r>
              <a:rPr lang="zh-TW" altLang="en-US" dirty="0" smtClean="0"/>
              <a:t>不當網站部瀏覽</a:t>
            </a:r>
          </a:p>
          <a:p>
            <a:r>
              <a:rPr lang="zh-TW" altLang="en-US" dirty="0" smtClean="0"/>
              <a:t>電子郵件</a:t>
            </a:r>
            <a:r>
              <a:rPr lang="zh-TW" altLang="en-US" dirty="0"/>
              <a:t>要過濾</a:t>
            </a:r>
          </a:p>
          <a:p>
            <a:r>
              <a:rPr lang="zh-TW" altLang="en-US" dirty="0"/>
              <a:t>可疑訊息需求證</a:t>
            </a:r>
          </a:p>
          <a:p>
            <a:r>
              <a:rPr lang="zh-TW" altLang="en-US" dirty="0"/>
              <a:t>網路沉迷傷</a:t>
            </a:r>
            <a:r>
              <a:rPr lang="zh-TW" altLang="en-US" dirty="0" smtClean="0"/>
              <a:t>身心</a:t>
            </a:r>
          </a:p>
          <a:p>
            <a:pPr lvl="2"/>
            <a:endParaRPr lang="en-US" altLang="zh-TW" dirty="0" smtClean="0"/>
          </a:p>
          <a:p>
            <a:endParaRPr lang="en-US" altLang="zh-TW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560932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>
          <a:xfrm>
            <a:off x="685330" y="770916"/>
            <a:ext cx="7772870" cy="1596177"/>
          </a:xfrm>
        </p:spPr>
        <p:txBody>
          <a:bodyPr>
            <a:normAutofit/>
          </a:bodyPr>
          <a:lstStyle/>
          <a:p>
            <a:r>
              <a:rPr lang="zh-TW" altLang="en-US" sz="4000" dirty="0" smtClean="0">
                <a:solidFill>
                  <a:schemeClr val="accent6">
                    <a:lumMod val="75000"/>
                  </a:schemeClr>
                </a:solidFill>
              </a:rPr>
              <a:t>網路資料保護</a:t>
            </a:r>
          </a:p>
        </p:txBody>
      </p:sp>
      <p:pic>
        <p:nvPicPr>
          <p:cNvPr id="7" name="zZ376Z4BEGw"/>
          <p:cNvPicPr>
            <a:picLocks noGrp="1" noRot="1" noChangeAspect="1"/>
          </p:cNvPicPr>
          <p:nvPr>
            <p:ph sz="quarter" idx="13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175657" y="1881051"/>
            <a:ext cx="6740839" cy="3879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3858528"/>
      </p:ext>
    </p:extLst>
  </p:cSld>
  <p:clrMapOvr>
    <a:masterClrMapping/>
  </p:clrMapOvr>
</p:sld>
</file>

<file path=ppt/theme/theme1.xml><?xml version="1.0" encoding="utf-8"?>
<a:theme xmlns:a="http://schemas.openxmlformats.org/drawingml/2006/main" name="小水滴">
  <a:themeElements>
    <a:clrScheme name="小水滴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小水滴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小水滴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TM04033925[[fn=小水滴]]</Template>
  <TotalTime>58</TotalTime>
  <Words>44</Words>
  <Application>Microsoft Office PowerPoint</Application>
  <PresentationFormat>如螢幕大小 (4:3)</PresentationFormat>
  <Paragraphs>15</Paragraphs>
  <Slides>4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Tw Cen MT</vt:lpstr>
      <vt:lpstr>新細明體</vt:lpstr>
      <vt:lpstr>Arial</vt:lpstr>
      <vt:lpstr>小水滴</vt:lpstr>
      <vt:lpstr>資訊安全防身術</vt:lpstr>
      <vt:lpstr>資訊安全防身術 </vt:lpstr>
      <vt:lpstr>資訊安全防身術 </vt:lpstr>
      <vt:lpstr>網路資料保護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6</cp:revision>
  <dcterms:created xsi:type="dcterms:W3CDTF">2019-09-16T06:04:13Z</dcterms:created>
  <dcterms:modified xsi:type="dcterms:W3CDTF">2019-10-07T06:10:14Z</dcterms:modified>
</cp:coreProperties>
</file>