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5040560" cy="1268760"/>
          </a:xfrm>
        </p:spPr>
        <p:txBody>
          <a:bodyPr rtlCol="0"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8028" y="1453667"/>
            <a:ext cx="3987864" cy="1107504"/>
          </a:xfrm>
        </p:spPr>
        <p:txBody>
          <a:bodyPr rtlCol="0">
            <a:noAutofit/>
          </a:bodyPr>
          <a:lstStyle/>
          <a:p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120680" cy="43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33400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5" y="2060848"/>
            <a:ext cx="3525837" cy="325405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6542" y="1676400"/>
            <a:ext cx="3525930" cy="4495800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電腦不用要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登出</a:t>
            </a:r>
          </a:p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防毒軟體要更新</a:t>
            </a:r>
          </a:p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智慧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財產要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尊重</a:t>
            </a:r>
            <a:endParaRPr lang="en-US" altLang="zh-TW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個人資料要保密</a:t>
            </a:r>
            <a:endParaRPr lang="zh-TW" alt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533400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5" y="2060848"/>
            <a:ext cx="3525837" cy="325405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6542" y="1676400"/>
            <a:ext cx="3525930" cy="4495800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不當網站不瀏覽</a:t>
            </a:r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電子郵件要過濾</a:t>
            </a:r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可疑訊息需求證</a:t>
            </a:r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77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904656" cy="114300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alesforce Sans"/>
                <a:cs typeface="+mn-cs"/>
              </a:rPr>
              <a:t>網路資料保護</a:t>
            </a:r>
            <a:endParaRPr lang="zh-TW" alt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alesforce Sans"/>
              <a:cs typeface="+mn-cs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3168" y="1844824"/>
            <a:ext cx="7170220" cy="40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59</TotalTime>
  <Words>45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Euphemia</vt:lpstr>
      <vt:lpstr>Salesforce Sans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2019-09-16T06:03:53Z</dcterms:created>
  <dcterms:modified xsi:type="dcterms:W3CDTF">2019-10-07T06:09:32Z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