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559" autoAdjust="0"/>
  </p:normalViewPr>
  <p:slideViewPr>
    <p:cSldViewPr showGuides="1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2019年10月7日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gradFill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6171C"/>
            </a:gs>
            <a:gs pos="100000">
              <a:srgbClr val="134251"/>
            </a:gs>
            <a:gs pos="65000">
              <a:srgbClr val="13425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2019年10月7日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932040" y="-3051720"/>
            <a:ext cx="5256471" cy="3974248"/>
          </a:xfrm>
        </p:spPr>
        <p:txBody>
          <a:bodyPr rtlCol="0">
            <a:normAutofit/>
          </a:bodyPr>
          <a:lstStyle/>
          <a:p>
            <a:r>
              <a:rPr lang="zh-TW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資訊安全防身術</a:t>
            </a: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932040" y="1124744"/>
            <a:ext cx="4032448" cy="626432"/>
          </a:xfrm>
        </p:spPr>
        <p:txBody>
          <a:bodyPr rtlCol="0">
            <a:noAutofit/>
          </a:bodyPr>
          <a:lstStyle/>
          <a:p>
            <a:r>
              <a:rPr lang="zh-TW" alt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保護自己 尊重別人</a:t>
            </a:r>
          </a:p>
          <a:p>
            <a:endParaRPr lang="zh-TW" alt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3" y="2113924"/>
            <a:ext cx="5076057" cy="359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6853" y="692696"/>
            <a:ext cx="6859787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資訊安全</a:t>
            </a:r>
            <a:r>
              <a:rPr lang="zh-TW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50000"/>
                    <a:lumOff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防身術</a:t>
            </a:r>
            <a:endParaRPr lang="zh-TW" alt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bg2">
                  <a:lumMod val="50000"/>
                  <a:lumOff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76907"/>
            <a:ext cx="3316287" cy="260812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8064" y="2996952"/>
            <a:ext cx="3315563" cy="4419600"/>
          </a:xfrm>
        </p:spPr>
        <p:txBody>
          <a:bodyPr>
            <a:normAutofit/>
          </a:bodyPr>
          <a:lstStyle/>
          <a:p>
            <a:r>
              <a:rPr lang="zh-TW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個人資料要保密</a:t>
            </a:r>
          </a:p>
          <a:p>
            <a:r>
              <a:rPr lang="zh-TW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電腦不用要登出</a:t>
            </a:r>
          </a:p>
          <a:p>
            <a:r>
              <a:rPr lang="zh-TW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防毒軟體要更新</a:t>
            </a:r>
          </a:p>
          <a:p>
            <a:r>
              <a:rPr lang="zh-TW" altLang="en-US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智慧財產要</a:t>
            </a:r>
            <a:r>
              <a:rPr lang="zh-TW" alt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尊重</a:t>
            </a:r>
            <a:endParaRPr lang="zh-TW" altLang="en-US" sz="2000" dirty="0">
              <a:solidFill>
                <a:schemeClr val="accent2">
                  <a:lumMod val="40000"/>
                  <a:lumOff val="60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28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10584" y="548680"/>
            <a:ext cx="6859787" cy="1219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zh-TW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資訊安全</a:t>
            </a:r>
            <a:r>
              <a:rPr lang="zh-TW" alt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防身術</a:t>
            </a:r>
            <a:endParaRPr lang="zh-TW" alt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20888"/>
            <a:ext cx="3316287" cy="2608121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0478" y="2975228"/>
            <a:ext cx="3315563" cy="4419600"/>
          </a:xfrm>
        </p:spPr>
        <p:txBody>
          <a:bodyPr/>
          <a:lstStyle/>
          <a:p>
            <a:pPr lvl="1"/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不當網站不瀏覽</a:t>
            </a:r>
          </a:p>
          <a:p>
            <a:pPr lvl="1"/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電子郵件要過濾</a:t>
            </a:r>
          </a:p>
          <a:p>
            <a:pPr lvl="1"/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可疑訊息需求證</a:t>
            </a:r>
          </a:p>
          <a:p>
            <a:pPr lvl="1"/>
            <a:r>
              <a:rPr lang="zh-TW" altLang="en-US" sz="2000" dirty="0">
                <a:solidFill>
                  <a:schemeClr val="accent4">
                    <a:lumMod val="40000"/>
                    <a:lumOff val="60000"/>
                  </a:schemeClr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網路沉迷傷身心</a:t>
            </a:r>
          </a:p>
        </p:txBody>
      </p:sp>
    </p:spTree>
    <p:extLst>
      <p:ext uri="{BB962C8B-B14F-4D97-AF65-F5344CB8AC3E}">
        <p14:creationId xmlns:p14="http://schemas.microsoft.com/office/powerpoint/2010/main" val="368094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chemeClr val="accent4">
                    <a:lumMod val="20000"/>
                    <a:lumOff val="8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網路資料</a:t>
            </a:r>
            <a:r>
              <a:rPr lang="zh-TW" altLang="en-US" sz="44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文鼎空疊圓" panose="020B0609010101010101" pitchFamily="49" charset="-120"/>
                <a:ea typeface="文鼎空疊圓" panose="020B0609010101010101" pitchFamily="49" charset="-120"/>
              </a:rPr>
              <a:t>保護</a:t>
            </a:r>
            <a:endParaRPr lang="zh-TW" altLang="en-US" sz="4400" dirty="0">
              <a:solidFill>
                <a:schemeClr val="accent4">
                  <a:lumMod val="20000"/>
                  <a:lumOff val="80000"/>
                </a:schemeClr>
              </a:solidFill>
              <a:latin typeface="文鼎空疊圓" panose="020B0609010101010101" pitchFamily="49" charset="-120"/>
              <a:ea typeface="文鼎空疊圓" panose="020B0609010101010101" pitchFamily="49" charset="-120"/>
            </a:endParaRP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3648" y="1844824"/>
            <a:ext cx="7552839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5C5BB1-9D2C-412A-AE6C-0FC75190A4CE}">
  <ds:schemaRefs>
    <ds:schemaRef ds:uri="40262f94-9f35-4ac3-9a90-690165a166b7"/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a4f35948-e619-41b3-aa29-22878b09cfd2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文鼎空疊圓</vt:lpstr>
      <vt:lpstr>文鼎俏黑體P</vt:lpstr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2019-09-16T06:02:51Z</dcterms:created>
  <dcterms:modified xsi:type="dcterms:W3CDTF">2019-10-07T06:10:29Z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