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8" r:id="rId6"/>
    <p:sldId id="269" r:id="rId7"/>
    <p:sldId id="270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 rot="10800000" flipV="1">
            <a:off x="5076056" y="548680"/>
            <a:ext cx="3429894" cy="1008112"/>
          </a:xfrm>
        </p:spPr>
        <p:txBody>
          <a:bodyPr rtlCol="0">
            <a:normAutofit/>
          </a:bodyPr>
          <a:lstStyle/>
          <a:p>
            <a:r>
              <a:rPr lang="zh-TW" altLang="en-US" sz="3600" dirty="0"/>
              <a:t>資訊安全防身術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076056" y="2060848"/>
            <a:ext cx="3429892" cy="835025"/>
          </a:xfrm>
        </p:spPr>
        <p:txBody>
          <a:bodyPr rtlCol="0">
            <a:normAutofit fontScale="77500" lnSpcReduction="20000"/>
          </a:bodyPr>
          <a:lstStyle/>
          <a:p>
            <a:r>
              <a:rPr lang="zh-TW" altLang="en-US" sz="4400" dirty="0"/>
              <a:t>保護自己 尊重別人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613039" cy="32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764704"/>
            <a:ext cx="6859787" cy="835496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2"/>
                </a:solidFill>
              </a:rPr>
              <a:t>資訊安全防身術</a:t>
            </a:r>
            <a:br>
              <a:rPr lang="zh-TW" altLang="en-US" sz="6000" dirty="0">
                <a:solidFill>
                  <a:schemeClr val="accent2"/>
                </a:solidFill>
              </a:rPr>
            </a:br>
            <a:endParaRPr lang="zh-TW" altLang="en-US" sz="6000" dirty="0">
              <a:solidFill>
                <a:schemeClr val="accent2"/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17233" y="2132856"/>
            <a:ext cx="1987015" cy="1728192"/>
          </a:xfrm>
        </p:spPr>
        <p:txBody>
          <a:bodyPr/>
          <a:lstStyle/>
          <a:p>
            <a:r>
              <a:rPr lang="zh-TW" altLang="en-US" dirty="0">
                <a:solidFill>
                  <a:schemeClr val="accent2"/>
                </a:solidFill>
              </a:rPr>
              <a:t>個人資料要保密</a:t>
            </a:r>
          </a:p>
          <a:p>
            <a:r>
              <a:rPr lang="zh-TW" altLang="en-US" dirty="0">
                <a:solidFill>
                  <a:schemeClr val="accent2"/>
                </a:solidFill>
              </a:rPr>
              <a:t>電腦不用要登出</a:t>
            </a:r>
          </a:p>
          <a:p>
            <a:r>
              <a:rPr lang="zh-TW" altLang="en-US" dirty="0">
                <a:solidFill>
                  <a:schemeClr val="accent2"/>
                </a:solidFill>
              </a:rPr>
              <a:t>防毒軟體要更新</a:t>
            </a:r>
          </a:p>
          <a:p>
            <a:r>
              <a:rPr lang="zh-TW" altLang="en-US" dirty="0">
                <a:solidFill>
                  <a:schemeClr val="accent2"/>
                </a:solidFill>
              </a:rPr>
              <a:t>智慧財產要尊重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</a:rPr>
              <a:t>資訊安全防身術</a:t>
            </a:r>
            <a:br>
              <a:rPr lang="zh-TW" altLang="en-US" sz="4400" dirty="0">
                <a:solidFill>
                  <a:srgbClr val="FFFF00"/>
                </a:solidFill>
              </a:rPr>
            </a:br>
            <a:endParaRPr lang="zh-TW" altLang="en-US" sz="4400" dirty="0">
              <a:solidFill>
                <a:srgbClr val="FFFF00"/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320" y="1828800"/>
            <a:ext cx="331556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不當網站不瀏覽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電子郵件要過濾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可疑訊息需求證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網路沉迷傷身心</a:t>
            </a:r>
          </a:p>
          <a:p>
            <a:pPr marL="0"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17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</a:rPr>
              <a:t>網路資料保護</a:t>
            </a: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2132856"/>
            <a:ext cx="806489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schemas.microsoft.com/office/2006/documentManagement/types"/>
    <ds:schemaRef ds:uri="http://purl.org/dc/terms/"/>
    <ds:schemaRef ds:uri="a4f35948-e619-41b3-aa29-22878b09cfd2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10</cp:revision>
  <dcterms:created xsi:type="dcterms:W3CDTF">2019-09-16T06:03:06Z</dcterms:created>
  <dcterms:modified xsi:type="dcterms:W3CDTF">2019-10-07T06:13:20Z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