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2019年10月7日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5264690" y="1700808"/>
            <a:ext cx="3429894" cy="3733800"/>
          </a:xfrm>
        </p:spPr>
        <p:txBody>
          <a:bodyPr rtlCol="0">
            <a:normAutofit/>
          </a:bodyPr>
          <a:lstStyle/>
          <a:p>
            <a:r>
              <a:rPr lang="zh-TW" altLang="en-US" dirty="0">
                <a:solidFill>
                  <a:schemeClr val="accent2">
                    <a:lumMod val="75000"/>
                  </a:schemeClr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資訊安全防身術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004049" y="5562600"/>
            <a:ext cx="3683823" cy="835025"/>
          </a:xfrm>
        </p:spPr>
        <p:txBody>
          <a:bodyPr rtlCol="0"/>
          <a:lstStyle/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/>
              <a:t>保護自己 尊重別人</a:t>
            </a:r>
          </a:p>
          <a:p>
            <a:endParaRPr lang="zh-TW" altLang="en-US" dirty="0"/>
          </a:p>
          <a:p>
            <a:pPr rtl="0"/>
            <a:endParaRPr 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476672"/>
            <a:ext cx="3888432" cy="347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1056" y="332656"/>
            <a:ext cx="6859787" cy="1219200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資訊安全防身術</a:t>
            </a:r>
          </a:p>
        </p:txBody>
      </p:sp>
      <p:pic>
        <p:nvPicPr>
          <p:cNvPr id="5" name="內容版面配置區 4" descr="Online Store Shop Computer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465955"/>
            <a:ext cx="3316287" cy="314529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個人資料要保密</a:t>
            </a:r>
          </a:p>
          <a:p>
            <a:r>
              <a:rPr lang="zh-TW" altLang="en-US" sz="3200" dirty="0"/>
              <a:t>電腦不用要登出</a:t>
            </a:r>
          </a:p>
          <a:p>
            <a:r>
              <a:rPr lang="zh-TW" altLang="en-US" sz="3200" dirty="0"/>
              <a:t>防毒軟體要更新</a:t>
            </a:r>
          </a:p>
          <a:p>
            <a:r>
              <a:rPr lang="zh-TW" altLang="en-US" sz="32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2801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accent2">
                    <a:lumMod val="40000"/>
                    <a:lumOff val="60000"/>
                  </a:schemeClr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資訊安全防身術</a:t>
            </a:r>
          </a:p>
        </p:txBody>
      </p:sp>
      <p:pic>
        <p:nvPicPr>
          <p:cNvPr id="5" name="內容版面配置區 4" descr="Online Store Shop Computer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465955"/>
            <a:ext cx="3316287" cy="314529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不當網站不瀏覽</a:t>
            </a:r>
          </a:p>
          <a:p>
            <a:r>
              <a:rPr lang="zh-TW" altLang="en-US" sz="3200" dirty="0"/>
              <a:t>電子郵件要過濾</a:t>
            </a:r>
          </a:p>
          <a:p>
            <a:r>
              <a:rPr lang="zh-TW" altLang="en-US" sz="3200" dirty="0"/>
              <a:t>可疑訊息需求證</a:t>
            </a:r>
          </a:p>
          <a:p>
            <a:r>
              <a:rPr lang="zh-TW" altLang="en-US" sz="3200" dirty="0"/>
              <a:t>網路沉迷傷身心</a:t>
            </a: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1324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680" y="0"/>
            <a:ext cx="6869227" cy="908720"/>
          </a:xfrm>
        </p:spPr>
        <p:txBody>
          <a:bodyPr/>
          <a:lstStyle/>
          <a:p>
            <a:r>
              <a:rPr lang="zh-TW" alt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網路資料保護</a:t>
            </a:r>
            <a:br>
              <a:rPr lang="zh-TW" alt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zh-TW" alt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73" y="548680"/>
            <a:ext cx="9144000" cy="63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5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5C5BB1-9D2C-412A-AE6C-0FC75190A4CE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a4f35948-e619-41b3-aa29-22878b09cfd2"/>
    <ds:schemaRef ds:uri="http://purl.org/dc/elements/1.1/"/>
    <ds:schemaRef ds:uri="http://purl.org/dc/dcmitype/"/>
    <ds:schemaRef ds:uri="40262f94-9f35-4ac3-9a90-690165a166b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62</TotalTime>
  <Words>45</Words>
  <Application>Microsoft Office PowerPoint</Application>
  <PresentationFormat>如螢幕大小 (4:3)</PresentationFormat>
  <Paragraphs>15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文鼎中特圓</vt:lpstr>
      <vt:lpstr>微軟正黑體</vt:lpstr>
      <vt:lpstr>Arial</vt:lpstr>
      <vt:lpstr>Century Gothic</vt:lpstr>
      <vt:lpstr>海浪 16x9</vt:lpstr>
      <vt:lpstr>資訊安全防身術</vt:lpstr>
      <vt:lpstr>資訊安全防身術</vt:lpstr>
      <vt:lpstr>資訊安全防身術</vt:lpstr>
      <vt:lpstr>網路資料保護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10</cp:revision>
  <dcterms:created xsi:type="dcterms:W3CDTF">2019-09-16T06:02:38Z</dcterms:created>
  <dcterms:modified xsi:type="dcterms:W3CDTF">2019-10-07T06:10:27Z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