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53968" autoAdjust="0"/>
  </p:normalViewPr>
  <p:slideViewPr>
    <p:cSldViewPr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9799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16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993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11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3540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842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01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54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82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9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6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9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74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64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1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55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8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0595" y="1484784"/>
            <a:ext cx="5241605" cy="1008112"/>
          </a:xfrm>
        </p:spPr>
        <p:txBody>
          <a:bodyPr/>
          <a:lstStyle/>
          <a:p>
            <a:r>
              <a:rPr lang="zh-TW" altLang="en-US" spc="100" dirty="0">
                <a:solidFill>
                  <a:prstClr val="white">
                    <a:alpha val="88000"/>
                  </a:prstClr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  <a:ea typeface="PMingLiU" pitchFamily="18" charset="-120"/>
              </a:rPr>
              <a:t>資訊安全防身術</a:t>
            </a:r>
            <a:r>
              <a:rPr lang="en-US" altLang="zh-TW" spc="100" dirty="0">
                <a:solidFill>
                  <a:prstClr val="white">
                    <a:alpha val="88000"/>
                  </a:prstClr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  <a:ea typeface="PMingLiU" pitchFamily="18" charset="-120"/>
              </a:rPr>
              <a:t/>
            </a:r>
            <a:br>
              <a:rPr lang="en-US" altLang="zh-TW" spc="100" dirty="0">
                <a:solidFill>
                  <a:prstClr val="white">
                    <a:alpha val="88000"/>
                  </a:prstClr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  <a:ea typeface="PMingLiU" pitchFamily="18" charset="-120"/>
              </a:rPr>
            </a:b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838037" y="2276872"/>
            <a:ext cx="5826719" cy="1286685"/>
          </a:xfrm>
        </p:spPr>
        <p:txBody>
          <a:bodyPr/>
          <a:lstStyle/>
          <a:p>
            <a:r>
              <a:rPr lang="zh-TW" altLang="en-US" dirty="0"/>
              <a:t>保護自己 尊重別人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708920"/>
            <a:ext cx="5281108" cy="374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>
                <a:solidFill>
                  <a:schemeClr val="accent5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資訊安全防身術</a:t>
            </a:r>
            <a:r>
              <a:rPr lang="zh-TW" altLang="en-US" sz="6600" dirty="0">
                <a:latin typeface="文鼎粗魏碑" panose="020B0609010101010101" pitchFamily="49" charset="-120"/>
                <a:ea typeface="文鼎粗魏碑" panose="020B0609010101010101" pitchFamily="49" charset="-120"/>
              </a:rPr>
              <a:t/>
            </a:r>
            <a:br>
              <a:rPr lang="zh-TW" altLang="en-US" sz="6600" dirty="0">
                <a:latin typeface="文鼎粗魏碑" panose="020B0609010101010101" pitchFamily="49" charset="-120"/>
                <a:ea typeface="文鼎粗魏碑" panose="020B0609010101010101" pitchFamily="49" charset="-120"/>
              </a:rPr>
            </a:br>
            <a:endParaRPr lang="zh-TW" altLang="en-US" sz="6600" b="1" dirty="0"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2564904"/>
            <a:ext cx="4700829" cy="20728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7630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>
                <a:solidFill>
                  <a:schemeClr val="accent5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資訊安全防身術</a:t>
            </a:r>
            <a:br>
              <a:rPr lang="zh-TW" altLang="en-US" sz="6600" dirty="0">
                <a:solidFill>
                  <a:schemeClr val="accent5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</a:br>
            <a:endParaRPr lang="zh-TW" altLang="en-US" sz="6600" dirty="0">
              <a:solidFill>
                <a:schemeClr val="accent5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2564904"/>
            <a:ext cx="4700829" cy="20728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99556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solidFill>
                  <a:schemeClr val="accent5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33671" y="1628800"/>
            <a:ext cx="9144000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588</Words>
  <Application>Microsoft Office PowerPoint</Application>
  <PresentationFormat>如螢幕大小 (4:3)</PresentationFormat>
  <Paragraphs>47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文鼎粗魏碑</vt:lpstr>
      <vt:lpstr>微軟正黑體</vt:lpstr>
      <vt:lpstr>PMingLiU</vt:lpstr>
      <vt:lpstr>Arial</vt:lpstr>
      <vt:lpstr>Calibri</vt:lpstr>
      <vt:lpstr>Impact</vt:lpstr>
      <vt:lpstr>Trebuchet MS</vt:lpstr>
      <vt:lpstr>Wingdings 3</vt:lpstr>
      <vt:lpstr>多面向</vt:lpstr>
      <vt:lpstr>資訊安全防身術 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6</cp:revision>
  <dcterms:created xsi:type="dcterms:W3CDTF">2019-09-16T06:03:58Z</dcterms:created>
  <dcterms:modified xsi:type="dcterms:W3CDTF">2019-10-07T06:11:58Z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