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dirty="0"/>
              <a:t>資訊安全防身術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r>
              <a:rPr 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</a:t>
            </a:r>
            <a:r>
              <a:rPr 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TW" altLang="en-US" dirty="0"/>
              <a:t>保護自己 尊重別人</a:t>
            </a:r>
            <a:r>
              <a:rPr 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9512" y="2276872"/>
            <a:ext cx="4217432" cy="370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7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dirty="0" smtClean="0"/>
              <a:t>資訊安全防身術</a:t>
            </a:r>
            <a:endParaRPr lang="zh-TW" altLang="en-US" sz="60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不當網站不瀏覽</a:t>
            </a:r>
          </a:p>
          <a:p>
            <a:r>
              <a:rPr lang="zh-TW" altLang="en-US" sz="2800" dirty="0" smtClean="0"/>
              <a:t>電子郵件要過濾</a:t>
            </a:r>
          </a:p>
          <a:p>
            <a:r>
              <a:rPr lang="zh-TW" altLang="en-US" sz="2800" dirty="0" smtClean="0"/>
              <a:t>可疑訊息需求證</a:t>
            </a:r>
          </a:p>
          <a:p>
            <a:r>
              <a:rPr lang="zh-TW" altLang="en-US" sz="2800" dirty="0" smtClean="0"/>
              <a:t>網路</a:t>
            </a:r>
            <a:r>
              <a:rPr lang="zh-TW" altLang="en-US" sz="2800" dirty="0"/>
              <a:t>沉迷傷身心</a:t>
            </a:r>
          </a:p>
        </p:txBody>
      </p:sp>
      <p:pic>
        <p:nvPicPr>
          <p:cNvPr id="3" name="圖片 2" descr="GTA 5 : trailer de lancement du contenu Trafic d’armes pour GTA Online | Xbox One - Xboxy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96" y="1828800"/>
            <a:ext cx="3315564" cy="4419600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18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0058" y="2060848"/>
            <a:ext cx="74248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a4f35948-e619-41b3-aa29-22878b09cfd2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62</TotalTime>
  <Words>48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2019-09-16T06:04:25Z</dcterms:created>
  <dcterms:modified xsi:type="dcterms:W3CDTF">2019-10-07T06:12:06Z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