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howGuides="1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328281" y="565937"/>
            <a:ext cx="3429894" cy="2801079"/>
          </a:xfrm>
        </p:spPr>
        <p:txBody>
          <a:bodyPr rtlCol="0">
            <a:normAutofit/>
          </a:bodyPr>
          <a:lstStyle/>
          <a:p>
            <a:r>
              <a:rPr lang="zh-TW" altLang="en-US" dirty="0" smtClean="0"/>
              <a:t>資訊安全防身術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328281" y="4221088"/>
            <a:ext cx="3429892" cy="1620601"/>
          </a:xfrm>
        </p:spPr>
        <p:txBody>
          <a:bodyPr rtlCol="0"/>
          <a:lstStyle/>
          <a:p>
            <a:r>
              <a:rPr lang="zh-TW" altLang="en-US" dirty="0"/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4211960" cy="29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</a:t>
            </a:r>
            <a:r>
              <a:rPr lang="zh-TW" altLang="en-US" dirty="0" smtClean="0"/>
              <a:t>防身</a:t>
            </a:r>
            <a:r>
              <a:rPr lang="zh-TW" altLang="en-US" dirty="0"/>
              <a:t>術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4643" y="3212976"/>
            <a:ext cx="2160240" cy="2392289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  <a:endParaRPr lang="zh-TW" altLang="en-US" dirty="0"/>
          </a:p>
        </p:txBody>
      </p:sp>
      <p:pic>
        <p:nvPicPr>
          <p:cNvPr id="8" name="內容版面配置區 7" descr="Jogo - Naruto online MMOR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77" y="2667420"/>
            <a:ext cx="4170235" cy="2345756"/>
          </a:xfrm>
        </p:spPr>
      </p:pic>
    </p:spTree>
    <p:extLst>
      <p:ext uri="{BB962C8B-B14F-4D97-AF65-F5344CB8AC3E}">
        <p14:creationId xmlns:p14="http://schemas.microsoft.com/office/powerpoint/2010/main" val="870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</a:t>
            </a:r>
            <a:r>
              <a:rPr lang="zh-TW" altLang="en-US" dirty="0" smtClean="0"/>
              <a:t>防身</a:t>
            </a:r>
            <a:r>
              <a:rPr lang="zh-TW" altLang="en-US" dirty="0"/>
              <a:t>術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84643" y="3212976"/>
            <a:ext cx="2160240" cy="2392289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  <a:endParaRPr lang="zh-TW" altLang="en-US" dirty="0"/>
          </a:p>
        </p:txBody>
      </p:sp>
      <p:pic>
        <p:nvPicPr>
          <p:cNvPr id="8" name="內容版面配置區 7" descr="Jogo - Naruto online MMOR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77" y="2667420"/>
            <a:ext cx="4170235" cy="2345756"/>
          </a:xfrm>
        </p:spPr>
      </p:pic>
    </p:spTree>
    <p:extLst>
      <p:ext uri="{BB962C8B-B14F-4D97-AF65-F5344CB8AC3E}">
        <p14:creationId xmlns:p14="http://schemas.microsoft.com/office/powerpoint/2010/main" val="21172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8900" y="27527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purl.org/dc/dcmitype/"/>
    <ds:schemaRef ds:uri="a4f35948-e619-41b3-aa29-22878b09cfd2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64</TotalTime>
  <Words>45</Words>
  <Application>Microsoft Office PowerPoint</Application>
  <PresentationFormat>如螢幕大小 (4:3)</PresentationFormat>
  <Paragraphs>16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2019-09-16T06:03:07Z</dcterms:created>
  <dcterms:modified xsi:type="dcterms:W3CDTF">2019-10-07T06:13:08Z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