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28107" y="4735286"/>
            <a:ext cx="6858002" cy="1143000"/>
          </a:xfrm>
        </p:spPr>
        <p:txBody>
          <a:bodyPr rtlCol="0"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3114301" y="6096000"/>
            <a:ext cx="6858002" cy="762000"/>
          </a:xfrm>
        </p:spPr>
        <p:txBody>
          <a:bodyPr rtlCol="0"/>
          <a:lstStyle/>
          <a:p>
            <a:r>
              <a:rPr lang="zh-TW" altLang="en-US" dirty="0">
                <a:sym typeface="Arial" panose="020B0604020202020204" pitchFamily="34" charset="0"/>
              </a:rPr>
              <a:t>保護自己 尊重</a:t>
            </a:r>
            <a:r>
              <a:rPr lang="zh-TW" altLang="en-US" dirty="0">
                <a:sym typeface="Arial" panose="020B0604020202020204" pitchFamily="34" charset="0"/>
              </a:rPr>
              <a:t>別人</a:t>
            </a:r>
            <a:endParaRPr lang="zh-TW" altLang="en-US" dirty="0">
              <a:sym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1" y="1100975"/>
            <a:ext cx="4976949" cy="352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/>
              <a:t>資訊安全防身術</a:t>
            </a:r>
          </a:p>
        </p:txBody>
      </p:sp>
      <p:pic>
        <p:nvPicPr>
          <p:cNvPr id="5" name="內容版面配置區 4" descr="Alternatives to Emotional Spendi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08" y="1901952"/>
            <a:ext cx="4388485" cy="438848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個人資料要保密</a:t>
            </a:r>
          </a:p>
          <a:p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電腦不用要登出</a:t>
            </a:r>
          </a:p>
          <a:p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防毒軟體要更新</a:t>
            </a:r>
          </a:p>
          <a:p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18815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2136" y="349795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3600" b="1" dirty="0"/>
              <a:t>資訊安全防身術</a:t>
            </a:r>
          </a:p>
        </p:txBody>
      </p:sp>
      <p:pic>
        <p:nvPicPr>
          <p:cNvPr id="5" name="內容版面配置區 4" descr="Alternatives to Emotional Spendi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" y="1746186"/>
            <a:ext cx="4435475" cy="443547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" indent="0">
              <a:buNone/>
            </a:pPr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不當網站不瀏覽</a:t>
            </a:r>
          </a:p>
          <a:p>
            <a:pPr marL="34290" indent="0">
              <a:buNone/>
            </a:pPr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電子郵件要過濾</a:t>
            </a:r>
          </a:p>
          <a:p>
            <a:pPr marL="34290" indent="0">
              <a:buNone/>
            </a:pPr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可疑訊息需求證</a:t>
            </a:r>
          </a:p>
          <a:p>
            <a:pPr marL="34290" indent="0">
              <a:buNone/>
            </a:pPr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網路沉迷傷身心</a:t>
            </a:r>
          </a:p>
        </p:txBody>
      </p:sp>
      <p:sp>
        <p:nvSpPr>
          <p:cNvPr id="3" name="矩形 2"/>
          <p:cNvSpPr/>
          <p:nvPr/>
        </p:nvSpPr>
        <p:spPr>
          <a:xfrm>
            <a:off x="7642091" y="294905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453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網路資料保護</a:t>
            </a:r>
            <a:br>
              <a:rPr lang="zh-TW" altLang="en-US" b="1" dirty="0"/>
            </a:br>
            <a:endParaRPr lang="zh-TW" altLang="en-US" b="1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78500" y="1606731"/>
            <a:ext cx="8295237" cy="466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01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58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Microsoft JhengHei UI</vt:lpstr>
      <vt:lpstr>微軟正黑體</vt:lpstr>
      <vt:lpstr>Arial</vt:lpstr>
      <vt:lpstr>Corbel</vt:lpstr>
      <vt:lpstr>藍色橫條設計 16x9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2019-09-16T06:02:28Z</dcterms:created>
  <dcterms:modified xsi:type="dcterms:W3CDTF">2019-10-07T06:13:48Z</dcterms:modified>
</cp:coreProperties>
</file>